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63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C:\Users\User\Downloads\tractor,-sunset-in-the-field,-field-208595 (1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dp.sfs.gov.ua/data/material/000/159/221056/photo.jpg" TargetMode="External"/><Relationship Id="rId13" Type="http://schemas.openxmlformats.org/officeDocument/2006/relationships/hyperlink" Target="http://sdelanounas.ru/i/c/2/r/f_c2RlbGFub3VuYXMucnUvdXBsb2Fkcy8xLzQvMTQ2MTQyNzc5MjE3Nl9vcmlnLmpwZWc_X19pZD02MDUyMQ==.jpeg" TargetMode="External"/><Relationship Id="rId3" Type="http://schemas.openxmlformats.org/officeDocument/2006/relationships/hyperlink" Target="http://mkset.ru/UserFiles/Image/kolpakov/meliorazia/DSC_6278.jpg" TargetMode="External"/><Relationship Id="rId7" Type="http://schemas.openxmlformats.org/officeDocument/2006/relationships/hyperlink" Target="http://www.sozhnews.info/uploads/posts/2011-01/1295280634_novickaya-galyapetrovn.jpg" TargetMode="External"/><Relationship Id="rId12" Type="http://schemas.openxmlformats.org/officeDocument/2006/relationships/hyperlink" Target="http://st.vkonline.ru/image/w450/h320/fixed/41b0afb3-dcd4-46e6-a27c-0148b4a611bb.jpg" TargetMode="External"/><Relationship Id="rId2" Type="http://schemas.openxmlformats.org/officeDocument/2006/relationships/hyperlink" Target="http://pictures.4ever.eu/data/download/cars/tractor,-sunset-in-the-field,-field-20859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ciklopediya-tehniki.ru/images/idoblog/upload/62/1261372074_save00002.jpg" TargetMode="External"/><Relationship Id="rId11" Type="http://schemas.openxmlformats.org/officeDocument/2006/relationships/hyperlink" Target="http://baikal-info.ru/sites/default/files/news3uch.jpg" TargetMode="External"/><Relationship Id="rId5" Type="http://schemas.openxmlformats.org/officeDocument/2006/relationships/hyperlink" Target="http://fermerville.ru/images/4/d/daljokie-i-blizkie-kanada-i-rossija_8.jpg" TargetMode="External"/><Relationship Id="rId10" Type="http://schemas.openxmlformats.org/officeDocument/2006/relationships/hyperlink" Target="http://news.ykt.ru/upload/image/2015/03/29726/main.jpg?1426466194" TargetMode="External"/><Relationship Id="rId4" Type="http://schemas.openxmlformats.org/officeDocument/2006/relationships/hyperlink" Target="http://rodovid.me/uploads/images/00/00/01/2014/01/13/155313.jpg" TargetMode="External"/><Relationship Id="rId9" Type="http://schemas.openxmlformats.org/officeDocument/2006/relationships/hyperlink" Target="http://pics.v6.top.rbk.ru/v6_top_pics/media/img/6/18/754429175854186.jpg" TargetMode="External"/><Relationship Id="rId14" Type="http://schemas.openxmlformats.org/officeDocument/2006/relationships/hyperlink" Target="http://termoufa.ru/newsimg/resized/08251154345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132440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Сельскохозяйственные профессии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Разработала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Абдулова</a:t>
            </a:r>
            <a:r>
              <a:rPr lang="ru-RU" dirty="0" smtClean="0">
                <a:solidFill>
                  <a:schemeClr val="bg1"/>
                </a:solidFill>
              </a:rPr>
              <a:t> Наталия Львовна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технологии МБОУ СОШ № 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Медицинские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противопоказания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нервно-психические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;</a:t>
            </a:r>
            <a:endParaRPr lang="ru-RU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склонность к простудным заболеваниям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3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Пути получения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профессии 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Профессию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можно получить непосредственно на производстве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Родственные </a:t>
            </a: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профессии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Семеновод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почвовед, агроном.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5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kern="1800" dirty="0" smtClean="0">
                <a:latin typeface="Times New Roman"/>
                <a:ea typeface="Times New Roman"/>
                <a:cs typeface="Times New Roman"/>
              </a:rPr>
              <a:t>МЕЛИОРАТОР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/>
                <a:ea typeface="Times New Roman"/>
              </a:rPr>
              <a:t>- один </a:t>
            </a:r>
            <a:r>
              <a:rPr lang="ru-RU" b="1" dirty="0">
                <a:latin typeface="Times New Roman"/>
                <a:ea typeface="Times New Roman"/>
              </a:rPr>
              <a:t>из тех, кто повышает плодородие земель. Механизатор мелиоративных работ управляет самоходными грейдерами, а также землеройными машинами в сочетании с тракторами и экскаваторами. Он сооружает плотины и водосливы, оросительные и осушительные системы, каналы и насосные станции, монтирует дождевальные установки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92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Должен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знать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Устройство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мелиоративных машин и механизмов,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правила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организации их ремонта;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особенности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и категории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грунтов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биологические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особенности сельскохозяйственных культур;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организацию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и технологию производства земляных работ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правила движения транспорта.</a:t>
            </a:r>
            <a:endParaRPr lang="ru-RU" sz="24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2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Профессионально важные качества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хорошее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здоровье и достаточная физическая сила;</a:t>
            </a:r>
            <a:endParaRPr lang="ru-RU" sz="24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эмоциональная стабильность и стрессоустойчивость;</a:t>
            </a:r>
            <a:endParaRPr lang="ru-RU" sz="24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логическое мышление (необходимо механизатору при соблюдении технологической последовательности операций и технических требований к эксплуатации машин);</a:t>
            </a:r>
            <a:endParaRPr lang="ru-RU" sz="24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хорошее распределение внимания (требуется при одновременном управлении агрегатом, наблюдении за исправной работой механизмов, соблюдении последовательности технологических операций);</a:t>
            </a:r>
            <a:endParaRPr lang="ru-RU" sz="24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хорошее зрение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цвето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- и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светоощущение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7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Медицинские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противопоказания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опорно-двигательного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аппарата (костей, связок мышц, нервной регуляции движений);</a:t>
            </a:r>
            <a:endParaRPr lang="ru-RU" sz="24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сердечно-сосудистой и нервной системы;</a:t>
            </a:r>
            <a:endParaRPr lang="ru-RU" sz="24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органов дыхания и пищеварения;</a:t>
            </a:r>
            <a:endParaRPr lang="ru-RU" sz="24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слуха и зрения;</a:t>
            </a:r>
            <a:endParaRPr lang="ru-RU" sz="24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ревматизм, бронхиальная астма.</a:t>
            </a:r>
            <a:endParaRPr lang="ru-RU" sz="24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4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Пути получения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профессии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Получить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профессию механизатора мелиоративных работ можно в колледже.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Родственные </a:t>
            </a:r>
            <a:r>
              <a:rPr lang="ru-RU" sz="4400" b="1" dirty="0">
                <a:latin typeface="Times New Roman"/>
                <a:ea typeface="Times New Roman"/>
                <a:cs typeface="Times New Roman"/>
              </a:rPr>
              <a:t>профессии</a:t>
            </a:r>
            <a:endParaRPr lang="ru-RU" sz="4400" dirty="0">
              <a:ea typeface="Calibri"/>
              <a:cs typeface="Times New Roman"/>
            </a:endParaRPr>
          </a:p>
          <a:p>
            <a:r>
              <a:rPr lang="ru-RU" b="1" dirty="0">
                <a:latin typeface="Times New Roman"/>
                <a:ea typeface="Times New Roman"/>
              </a:rPr>
              <a:t>Егерь, инженер-геодезист, инженер–мелиоратор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21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информация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u="sng" dirty="0">
                <a:hlinkClick r:id="rId2"/>
              </a:rPr>
              <a:t>http://pictures.4ever.eu/data/download/cars/tractor,-sunset-in-the-field,-</a:t>
            </a:r>
            <a:r>
              <a:rPr lang="ru-RU" u="sng" dirty="0" smtClean="0">
                <a:hlinkClick r:id="rId2"/>
              </a:rPr>
              <a:t>field-208595.jpg</a:t>
            </a:r>
            <a:endParaRPr lang="ru-RU" u="sng" dirty="0" smtClean="0"/>
          </a:p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://mkset.ru/UserFiles/Image/kolpakov/meliorazia/DSC_6278.jpg</a:t>
            </a:r>
            <a:endParaRPr lang="ru-RU" dirty="0"/>
          </a:p>
          <a:p>
            <a:r>
              <a:rPr lang="ru-RU" u="sng" dirty="0">
                <a:hlinkClick r:id="rId4"/>
              </a:rPr>
              <a:t>http://rodovid.me/uploads/images/00/00/01/2014/01/13/155313.jpg</a:t>
            </a:r>
            <a:endParaRPr lang="ru-RU" dirty="0"/>
          </a:p>
          <a:p>
            <a:r>
              <a:rPr lang="ru-RU" u="sng" dirty="0" smtClean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://fermerville.ru/images/4/d/daljokie-i-blizkie-kanada-i-rossija_8.jpg</a:t>
            </a:r>
            <a:endParaRPr lang="ru-RU" dirty="0"/>
          </a:p>
          <a:p>
            <a:r>
              <a:rPr lang="ru-RU" u="sng" dirty="0">
                <a:hlinkClick r:id="rId6"/>
              </a:rPr>
              <a:t>http://enciklopediya-tehniki.ru/images/idoblog/upload/62/1261372074_save00002.jpg</a:t>
            </a:r>
            <a:endParaRPr lang="ru-RU" dirty="0"/>
          </a:p>
          <a:p>
            <a:r>
              <a:rPr lang="ru-RU" u="sng" dirty="0" smtClean="0">
                <a:hlinkClick r:id="rId7"/>
              </a:rPr>
              <a:t>http</a:t>
            </a:r>
            <a:r>
              <a:rPr lang="ru-RU" u="sng" dirty="0">
                <a:hlinkClick r:id="rId7"/>
              </a:rPr>
              <a:t>://www.sozhnews.info/uploads/posts/2011-01/1295280634_novickaya-galyapetrovn.jpg</a:t>
            </a:r>
            <a:endParaRPr lang="ru-RU" dirty="0"/>
          </a:p>
          <a:p>
            <a:r>
              <a:rPr lang="ru-RU" u="sng" dirty="0">
                <a:hlinkClick r:id="rId8"/>
              </a:rPr>
              <a:t>http://dp.sfs.gov.ua/data/material/000/159/221056/photo.jpg</a:t>
            </a:r>
            <a:endParaRPr lang="ru-RU" dirty="0"/>
          </a:p>
          <a:p>
            <a:r>
              <a:rPr lang="ru-RU" u="sng" dirty="0">
                <a:hlinkClick r:id="rId9"/>
              </a:rPr>
              <a:t>http://pics.v6.top.rbk.ru/v6_top_pics/media/img/6/18/754429175854186.jpg</a:t>
            </a:r>
            <a:endParaRPr lang="ru-RU" dirty="0"/>
          </a:p>
          <a:p>
            <a:r>
              <a:rPr lang="ru-RU" u="sng" dirty="0">
                <a:hlinkClick r:id="rId10"/>
              </a:rPr>
              <a:t>http://news.ykt.ru/upload/image/2015/03/29726/main.jpg?1426466194</a:t>
            </a:r>
            <a:endParaRPr lang="ru-RU" dirty="0"/>
          </a:p>
          <a:p>
            <a:r>
              <a:rPr lang="ru-RU" u="sng" dirty="0">
                <a:hlinkClick r:id="rId11"/>
              </a:rPr>
              <a:t>http://baikal-info.ru/sites/default/files/news3uch.jpg</a:t>
            </a:r>
            <a:endParaRPr lang="ru-RU" dirty="0"/>
          </a:p>
          <a:p>
            <a:r>
              <a:rPr lang="ru-RU" u="sng" dirty="0">
                <a:hlinkClick r:id="rId12"/>
              </a:rPr>
              <a:t>http://st.vkonline.ru/image/w450/h320/fixed/41b0afb3-dcd4-46e6-a27c-0148b4a611bb.jpg</a:t>
            </a:r>
            <a:endParaRPr lang="ru-RU" dirty="0"/>
          </a:p>
          <a:p>
            <a:r>
              <a:rPr lang="ru-RU" u="sng" dirty="0" smtClean="0">
                <a:hlinkClick r:id="rId13"/>
              </a:rPr>
              <a:t>http</a:t>
            </a:r>
            <a:r>
              <a:rPr lang="ru-RU" u="sng" dirty="0">
                <a:hlinkClick r:id="rId13"/>
              </a:rPr>
              <a:t>://sdelanounas.ru/i/c/2/r/f_c2RlbGFub3VuYXMucnUvdXBsb2Fkcy8xLzQvMTQ2MTQyNzc5MjE3Nl9vcmlnLmpwZWc_X19pZD02MDUyMQ==.jpeg</a:t>
            </a:r>
            <a:endParaRPr lang="ru-RU" dirty="0"/>
          </a:p>
          <a:p>
            <a:r>
              <a:rPr lang="ru-RU" u="sng" dirty="0">
                <a:hlinkClick r:id="rId14"/>
              </a:rPr>
              <a:t>http://termoufa.ru/newsimg/resized/082511543453.jpg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0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525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Сельское хозяйство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2525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— 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отрасль экономики</a:t>
            </a:r>
            <a:r>
              <a:rPr lang="ru-RU" b="1" dirty="0">
                <a:solidFill>
                  <a:srgbClr val="2525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направленная на обеспечение населения продовольствием (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пищей</a:t>
            </a:r>
            <a:r>
              <a:rPr lang="ru-RU" b="1" dirty="0">
                <a:solidFill>
                  <a:srgbClr val="2525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едой) и получение сырья для ряда отраслей 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промышленности</a:t>
            </a:r>
            <a:r>
              <a:rPr lang="ru-RU" b="1" dirty="0">
                <a:solidFill>
                  <a:srgbClr val="2525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Отрасль является одной из важнейших, представленной практически во всех странах. В мировом сельском хозяйстве занято около 1 </a:t>
            </a:r>
            <a:r>
              <a:rPr lang="ru-RU" b="1" dirty="0" smtClean="0">
                <a:solidFill>
                  <a:srgbClr val="2525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млрд.</a:t>
            </a:r>
            <a:r>
              <a:rPr lang="ru-RU" b="1" dirty="0">
                <a:solidFill>
                  <a:srgbClr val="2525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экономически активного </a:t>
            </a: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населения.</a:t>
            </a:r>
            <a:r>
              <a:rPr lang="ru-RU" b="1" dirty="0">
                <a:solidFill>
                  <a:srgbClr val="25252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3"/>
            <a:ext cx="4381500" cy="2628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06" y="0"/>
            <a:ext cx="6492694" cy="4274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473"/>
            <a:ext cx="6372200" cy="4248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06" y="1236407"/>
            <a:ext cx="6492694" cy="3895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202"/>
            <a:ext cx="9144000" cy="609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4" y="0"/>
            <a:ext cx="8801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сельском хозяйстве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" y="1503987"/>
            <a:ext cx="4404319" cy="29385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07042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168352" cy="38812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96952"/>
            <a:ext cx="5095453" cy="36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2"/>
          <a:stretch/>
        </p:blipFill>
        <p:spPr>
          <a:xfrm>
            <a:off x="390740" y="332656"/>
            <a:ext cx="8315325" cy="61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1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495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ЛАБОРАНТ - </a:t>
            </a:r>
            <a:r>
              <a:rPr lang="ru-RU" b="1" dirty="0" smtClean="0">
                <a:latin typeface="Times New Roman"/>
                <a:ea typeface="Times New Roman"/>
              </a:rPr>
              <a:t>СЕМЕНОВОД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квалифицированный специалист, который по специальным методикам делает анализ семян - определяет их чистоту, всхожесть и энергию прорастания, абсолютный вес, зараженность болезнями и вредителями, влажность. </a:t>
            </a:r>
            <a:endParaRPr lang="ru-RU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6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Должен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знать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Общебиологические дисциплины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земледелие,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растениеводство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,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агрохимию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,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мелиорацию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,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сновы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селекции и семеноводства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экономику отрасли.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5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Профессионально важные качества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внимательность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;</a:t>
            </a:r>
            <a:endParaRPr lang="ru-RU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наблюдательность;</a:t>
            </a:r>
            <a:endParaRPr lang="ru-RU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усидчивость;</a:t>
            </a:r>
            <a:endParaRPr lang="ru-RU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аккуратность.</a:t>
            </a:r>
            <a:endParaRPr lang="ru-RU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9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345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Сельскохозяйственные профессии</vt:lpstr>
      <vt:lpstr>Сельское хозяйство</vt:lpstr>
      <vt:lpstr>Презентация PowerPoint</vt:lpstr>
      <vt:lpstr>Профессии  в сельском хозяйстве</vt:lpstr>
      <vt:lpstr>Презентация PowerPoint</vt:lpstr>
      <vt:lpstr>Презентация PowerPoint</vt:lpstr>
      <vt:lpstr>ЛАБОРАНТ - СЕМЕНОВОД</vt:lpstr>
      <vt:lpstr>Должен знать</vt:lpstr>
      <vt:lpstr>Профессионально важные качества </vt:lpstr>
      <vt:lpstr>Медицинские противопоказания</vt:lpstr>
      <vt:lpstr>Пути получения профессии и</vt:lpstr>
      <vt:lpstr>Презентация PowerPoint</vt:lpstr>
      <vt:lpstr>МЕЛИОРАТОР</vt:lpstr>
      <vt:lpstr>Должен знать</vt:lpstr>
      <vt:lpstr>Профессионально важные качества </vt:lpstr>
      <vt:lpstr>Медицинские противопоказания</vt:lpstr>
      <vt:lpstr>Пути получения профессии</vt:lpstr>
      <vt:lpstr>Использованная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Сельскохозяйственные профессии</dc:title>
  <dc:creator>User</dc:creator>
  <cp:lastModifiedBy>User</cp:lastModifiedBy>
  <cp:revision>4</cp:revision>
  <dcterms:created xsi:type="dcterms:W3CDTF">2016-01-17T19:01:36Z</dcterms:created>
  <dcterms:modified xsi:type="dcterms:W3CDTF">2016-01-23T09:14:10Z</dcterms:modified>
</cp:coreProperties>
</file>