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8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1" r:id="rId21"/>
    <p:sldId id="282" r:id="rId22"/>
    <p:sldId id="283" r:id="rId23"/>
    <p:sldId id="284" r:id="rId24"/>
    <p:sldId id="279" r:id="rId25"/>
    <p:sldId id="285" r:id="rId26"/>
    <p:sldId id="286" r:id="rId27"/>
    <p:sldId id="287" r:id="rId28"/>
    <p:sldId id="288" r:id="rId29"/>
    <p:sldId id="25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B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2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2DED00-E230-4EBC-856C-93034CB38649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2DED00-E230-4EBC-856C-93034CB38649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2DED00-E230-4EBC-856C-93034CB38649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2DED00-E230-4EBC-856C-93034CB38649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2DED00-E230-4EBC-856C-93034CB38649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2DED00-E230-4EBC-856C-93034CB38649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2DED00-E230-4EBC-856C-93034CB38649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2DED00-E230-4EBC-856C-93034CB38649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42844" y="142852"/>
            <a:ext cx="8858312" cy="657229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2DED00-E230-4EBC-856C-93034CB38649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2DED00-E230-4EBC-856C-93034CB38649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2DED00-E230-4EBC-856C-93034CB38649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 userDrawn="1"/>
        </p:nvSpPr>
        <p:spPr>
          <a:xfrm>
            <a:off x="142844" y="142852"/>
            <a:ext cx="8858312" cy="657229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9161/134091466.b9/0_c7d70_163118a4_S" TargetMode="External"/><Relationship Id="rId13" Type="http://schemas.openxmlformats.org/officeDocument/2006/relationships/hyperlink" Target="http://didaktor.ru/kak-vypolnit-priyom-sorbonka/" TargetMode="External"/><Relationship Id="rId3" Type="http://schemas.openxmlformats.org/officeDocument/2006/relationships/hyperlink" Target="http://img-fotki.yandex.ru/get/9895/134091466.118/0_de077_3370c17b_S" TargetMode="External"/><Relationship Id="rId7" Type="http://schemas.openxmlformats.org/officeDocument/2006/relationships/hyperlink" Target="http://img-fotki.yandex.ru/get/9349/134091466.b9/0_c7d6b_5aa14a30_S" TargetMode="External"/><Relationship Id="rId12" Type="http://schemas.openxmlformats.org/officeDocument/2006/relationships/hyperlink" Target="http://zanimatika.narod.ru/DetKniga9.htm" TargetMode="External"/><Relationship Id="rId2" Type="http://schemas.openxmlformats.org/officeDocument/2006/relationships/hyperlink" Target="http://img-fotki.yandex.ru/get/9836/134091466.118/0_de01f_ff3757d5_S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juul.borsatoweblog.nl/upload/291/291_vb3x4zsmgfz.gif" TargetMode="External"/><Relationship Id="rId11" Type="http://schemas.openxmlformats.org/officeDocument/2006/relationships/hyperlink" Target="http://stal-nevsky.ru/wp-content/uploads/2013/06/p1-235x300.jpg" TargetMode="External"/><Relationship Id="rId5" Type="http://schemas.openxmlformats.org/officeDocument/2006/relationships/hyperlink" Target="http://img-fotki.yandex.ru/get/9166/134091466.b9/0_c7c64_90f1f554_S" TargetMode="External"/><Relationship Id="rId10" Type="http://schemas.openxmlformats.org/officeDocument/2006/relationships/hyperlink" Target="http://skyclipart.ru/uploads/posts/2011-03/1299900677_prevyu1.jpg" TargetMode="External"/><Relationship Id="rId4" Type="http://schemas.openxmlformats.org/officeDocument/2006/relationships/hyperlink" Target="http://img-fotki.yandex.ru/get/9808/134091466.118/0_de08a_21b72299_S" TargetMode="External"/><Relationship Id="rId9" Type="http://schemas.openxmlformats.org/officeDocument/2006/relationships/hyperlink" Target="http://img3.proshkolu.ru/content/media/pic/std/3000000/2346000/2345859-0ba478e115b911a5.pn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18" Type="http://schemas.openxmlformats.org/officeDocument/2006/relationships/slide" Target="slide14.xml"/><Relationship Id="rId26" Type="http://schemas.openxmlformats.org/officeDocument/2006/relationships/slide" Target="slide27.xml"/><Relationship Id="rId3" Type="http://schemas.openxmlformats.org/officeDocument/2006/relationships/audio" Target="../media/audio1.wav"/><Relationship Id="rId21" Type="http://schemas.openxmlformats.org/officeDocument/2006/relationships/slide" Target="slide17.xml"/><Relationship Id="rId7" Type="http://schemas.openxmlformats.org/officeDocument/2006/relationships/slide" Target="slide23.xml"/><Relationship Id="rId12" Type="http://schemas.openxmlformats.org/officeDocument/2006/relationships/slide" Target="slide8.xml"/><Relationship Id="rId17" Type="http://schemas.openxmlformats.org/officeDocument/2006/relationships/slide" Target="slide13.xml"/><Relationship Id="rId25" Type="http://schemas.openxmlformats.org/officeDocument/2006/relationships/slide" Target="slide26.xml"/><Relationship Id="rId2" Type="http://schemas.openxmlformats.org/officeDocument/2006/relationships/slide" Target="slide19.xml"/><Relationship Id="rId16" Type="http://schemas.openxmlformats.org/officeDocument/2006/relationships/slide" Target="slide12.xml"/><Relationship Id="rId20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11" Type="http://schemas.openxmlformats.org/officeDocument/2006/relationships/slide" Target="slide7.xml"/><Relationship Id="rId24" Type="http://schemas.openxmlformats.org/officeDocument/2006/relationships/slide" Target="slide25.xml"/><Relationship Id="rId5" Type="http://schemas.openxmlformats.org/officeDocument/2006/relationships/slide" Target="slide21.xml"/><Relationship Id="rId15" Type="http://schemas.openxmlformats.org/officeDocument/2006/relationships/slide" Target="slide11.xml"/><Relationship Id="rId23" Type="http://schemas.openxmlformats.org/officeDocument/2006/relationships/slide" Target="slide24.xml"/><Relationship Id="rId10" Type="http://schemas.openxmlformats.org/officeDocument/2006/relationships/slide" Target="slide6.xml"/><Relationship Id="rId19" Type="http://schemas.openxmlformats.org/officeDocument/2006/relationships/slide" Target="slide15.xml"/><Relationship Id="rId4" Type="http://schemas.openxmlformats.org/officeDocument/2006/relationships/slide" Target="slide20.xml"/><Relationship Id="rId9" Type="http://schemas.openxmlformats.org/officeDocument/2006/relationships/slide" Target="slide5.xml"/><Relationship Id="rId14" Type="http://schemas.openxmlformats.org/officeDocument/2006/relationships/slide" Target="slide10.xml"/><Relationship Id="rId22" Type="http://schemas.openxmlformats.org/officeDocument/2006/relationships/slide" Target="slide18.xml"/><Relationship Id="rId27" Type="http://schemas.openxmlformats.org/officeDocument/2006/relationships/slide" Target="slide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358214" y="6143644"/>
            <a:ext cx="571504" cy="500066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43042" y="5929330"/>
            <a:ext cx="5786479" cy="73866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Автор: Фокина Лидия Петровна, учитель начальных классов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МКОУ «СОШ ст. Евсино»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Искитимского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Новосибирской области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071942"/>
            <a:ext cx="8283318" cy="178510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Интерактивная игра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«Сказки А. С. Пушкина»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для учащихся 1-4 классов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p1-235x300.jpg"/>
          <p:cNvPicPr>
            <a:picLocks noChangeAspect="1"/>
          </p:cNvPicPr>
          <p:nvPr/>
        </p:nvPicPr>
        <p:blipFill>
          <a:blip r:embed="rId2" cstate="print"/>
          <a:srcRect l="6383" t="5000" r="7446" b="4999"/>
          <a:stretch>
            <a:fillRect/>
          </a:stretch>
        </p:blipFill>
        <p:spPr>
          <a:xfrm>
            <a:off x="3357554" y="785794"/>
            <a:ext cx="2428892" cy="3238523"/>
          </a:xfrm>
          <a:prstGeom prst="rect">
            <a:avLst/>
          </a:prstGeom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мёртвой царевне и о семи богатырях»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Ветер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Кто помог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Елисею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найти невесту?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2014-06-11 23-42-32 Яндекс.Фотки - Google Chrome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4892" y="2911270"/>
            <a:ext cx="2915471" cy="373241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5" name="Рисунок 14" descr="291_vb3x4zsmgfz.gif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2500306"/>
            <a:ext cx="1625440" cy="107157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мёртвой царевне и о семи богатырях»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 Солнцу, Месяцу, Ветру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 кому обращался королевич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Елисей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 поисках?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2014-06-11 23-42-32 Яндекс.Фотки - Google Chrome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4892" y="2911270"/>
            <a:ext cx="2915471" cy="373241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5" name="Рисунок 14" descr="291_vb3x4zsmgfz.gif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2500306"/>
            <a:ext cx="1625440" cy="107157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мёртвой царевне и о семи богатырях»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Соколко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 семи богатырей была собака. А какая у неё была кличка?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2014-06-11 23-42-32 Яндекс.Фотки - Google Chrome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4892" y="2911270"/>
            <a:ext cx="2915471" cy="373241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5" name="Рисунок 14" descr="291_vb3x4zsmgfz.gif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2500306"/>
            <a:ext cx="1625440" cy="107157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мёртвой царевне и о семи богатырях»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Сто сорок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Сколько теремов получил в приданое королевич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Елисей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2014-06-11 23-42-32 Яндекс.Фотки - Google Chrome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4892" y="2911270"/>
            <a:ext cx="2915471" cy="373241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5" name="Рисунок 14" descr="291_vb3x4zsmgfz.gif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2500306"/>
            <a:ext cx="1625440" cy="107157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3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714744" y="1357298"/>
            <a:ext cx="4057824" cy="4615757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rgbClr val="FFFFB3"/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царе 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Салтане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…»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Две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rgbClr val="FFFFB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Сколько сестёр-завистниц было у жены царя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Салтана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2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1916971"/>
            <a:ext cx="3214710" cy="4941029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3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714744" y="1357298"/>
            <a:ext cx="4057824" cy="4615757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rgbClr val="FFFFB3"/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царе 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Салтане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…»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Сестрой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rgbClr val="FFFFB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Кем приходится ткачиха молодой жене царя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Салтана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2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1916971"/>
            <a:ext cx="3214710" cy="4941029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3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714744" y="1357298"/>
            <a:ext cx="4057824" cy="4615757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rgbClr val="FFFFB3"/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царе 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Салтане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…»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Князь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rgbClr val="FFFFB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Какой титул был у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Гвидона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2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1916971"/>
            <a:ext cx="3214710" cy="4941029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3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714744" y="1357298"/>
            <a:ext cx="4057824" cy="4615757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rgbClr val="FFFFB3"/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царе 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Салтане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…»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Салтанович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rgbClr val="FFFFB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Какое отчество у князя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Гвидона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2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1916971"/>
            <a:ext cx="3214710" cy="4941029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3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714744" y="1357298"/>
            <a:ext cx="4057824" cy="4615757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rgbClr val="FFFFB3"/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царе 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Салтане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…»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один аршин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rgbClr val="FFFFB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Какого роста родился сын царя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Салтана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Гвидон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2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1916971"/>
            <a:ext cx="3214710" cy="4941029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золотом петушке»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Мудрец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Кто подарил царю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Дадону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золотого петушка?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C:\Users\User\Desktop\Пушкин\otrisovki_petuchok\Царь с шамаханской царицей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0" y="2857496"/>
            <a:ext cx="2949096" cy="3673468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501122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Инструкция</a:t>
            </a:r>
          </a:p>
          <a:p>
            <a:pPr algn="ctr">
              <a:defRPr/>
            </a:pPr>
            <a:endParaRPr lang="ru-RU" sz="1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игровом поле дано 5 категорий с 5 вопросами. Каждый игрок выбирает категорию и вопрос с ценой ответа. Проверить себя можно, нажав на карточку с вопросом. Кто наберёт наибольшее количество баллов, тот будет победителем. </a:t>
            </a:r>
          </a:p>
          <a:p>
            <a:pPr algn="just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Вернуться на игровое поле можно при помощи </a:t>
            </a:r>
          </a:p>
          <a:p>
            <a:pPr algn="just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сыгравшей цене вопроса при возврате появляется красная рамочка.</a:t>
            </a:r>
          </a:p>
          <a:p>
            <a:pPr algn="just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Завершить игру можно при помощи кнопки</a:t>
            </a:r>
          </a:p>
          <a:p>
            <a:pPr algn="just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6858016" y="2786058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6429388" y="4786322"/>
            <a:ext cx="1000132" cy="214314"/>
          </a:xfrm>
          <a:prstGeom prst="actionButtonBlank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3143240" y="5643578"/>
            <a:ext cx="2857520" cy="571504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Начать игру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окумент 6">
            <a:hlinkClick r:id="" action="ppaction://hlinkshowjump?jump=lastslide" highlightClick="1"/>
          </p:cNvPr>
          <p:cNvSpPr/>
          <p:nvPr/>
        </p:nvSpPr>
        <p:spPr>
          <a:xfrm>
            <a:off x="285720" y="285728"/>
            <a:ext cx="571504" cy="642942"/>
          </a:xfrm>
          <a:prstGeom prst="actionButtonDocumen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золотом петушке»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спицу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Куда было велено царю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Дадону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посадить золотого петушка?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C:\Users\User\Desktop\Пушкин\otrisovki_petuchok\Царь с шамаханской царицей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0" y="2857496"/>
            <a:ext cx="2949096" cy="3673468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золотом петушке»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Два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Сколько было сыновей у царя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Дадона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C:\Users\User\Desktop\Пушкин\otrisovki_petuchok\Царь с шамаханской царицей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0" y="2857496"/>
            <a:ext cx="2949096" cy="3673468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золотом петушке»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Семь дней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Сколько дней пировали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Шамаханская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царица и царь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Дадон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C:\Users\User\Desktop\Пушкин\otrisovki_petuchok\Царь с шамаханской царицей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0" y="2857496"/>
            <a:ext cx="2949096" cy="3673468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золотом петушке»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Одна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Сколько просьб было у мудреца-звездочёта к царю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Дадону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C:\Users\User\Desktop\Пушкин\otrisovki_petuchok\Царь с шамаханской царицей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0" y="2857496"/>
            <a:ext cx="2949096" cy="3673468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2345859-0ba478e115b911a5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4857752" y="2428868"/>
            <a:ext cx="1576367" cy="1928826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bg1">
              <a:lumMod val="95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попе и о работнике его 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Балде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три щелчка по лбу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какую 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плату работал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Балда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у попа?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2345859-0ba478e115b911a5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428596" y="3214686"/>
            <a:ext cx="2286016" cy="3429000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2345859-0ba478e115b911a5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4857752" y="2428868"/>
            <a:ext cx="1576367" cy="1928826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bg1">
              <a:lumMod val="95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попе и о работнике его 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Балде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четверых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скольких 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человек ел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Балда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2345859-0ba478e115b911a5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428596" y="3214686"/>
            <a:ext cx="2286016" cy="3429000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2345859-0ba478e115b911a5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4857752" y="2428868"/>
            <a:ext cx="1576367" cy="1928826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bg1">
              <a:lumMod val="95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попе и о работнике его 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Балде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Полбу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Какую кашу любил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Балда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2345859-0ba478e115b911a5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428596" y="3214686"/>
            <a:ext cx="2286016" cy="3429000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2345859-0ba478e115b911a5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4857752" y="2428868"/>
            <a:ext cx="1576367" cy="1928826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bg1">
              <a:lumMod val="95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попе и о работнике его 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Балде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семерых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скольких 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человек работал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Балда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2345859-0ba478e115b911a5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428596" y="3214686"/>
            <a:ext cx="2286016" cy="3429000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2345859-0ba478e115b911a5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4857752" y="2428868"/>
            <a:ext cx="1576367" cy="1928826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bg1">
              <a:lumMod val="95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попе и о работнике его 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Балде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Трёх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Скольких работников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Балда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«сэкономил» попу?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2345859-0ba478e115b911a5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428596" y="3214686"/>
            <a:ext cx="2286016" cy="3429000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Используемые источники: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785794"/>
            <a:ext cx="8501122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Фон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http://img-fotki.yandex.ru/get/9836/134091466.118/0_de01f_ff3757d5_S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Старик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http://img-fotki.yandex.ru/get/9895/134091466.118/0_de077_3370c17b_S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Золотая рыбка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http://img-fotki.yandex.ru/get/9808/134091466.118/0_de08a_21b72299_S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Елисей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http://img-fotki.yandex.ru/get/9166/134091466.b9/0_c7c64_90f1f554_S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Ветер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http://juul.borsatoweblog.nl/upload/291/291_vb3x4zsmgfz.gif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Гвидон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http://img-fotki.yandex.ru/get/9349/134091466.b9/0_c7d6b_5aa14a30_S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Царевна-лебедь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http://img-fotki.yandex.ru/get/9161/134091466.b9/0_c7d70_163118a4_S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Балда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Бесёнок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http://img3.proshkolu.ru/content/media/pic/std/3000000/2346000/2345859-0ba478e115b911a5.png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Царь с царицей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http://skyclipart.ru/uploads/posts/2011-03/1299900677_prevyu1.jpg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Портрет писателя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http://stal-nevsky.ru/wp-content/uploads/2013/06/p1-235x300.jpg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Викторина «Сказки Пушкина»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http://zanimatika.narod.ru/DetKniga9.htm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 выполнить приём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сорбонка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http://didaktor.ru/kak-vypolnit-priyom-sorbonka/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авторам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отрисовок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Soloveika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Ёлочка</a:t>
            </a:r>
          </a:p>
        </p:txBody>
      </p:sp>
      <p:sp>
        <p:nvSpPr>
          <p:cNvPr id="4" name="Управляющая кнопка: возврат 3">
            <a:hlinkClick r:id="" action="ppaction://hlinkshowjump?jump=lastslideviewed" highlightClick="1"/>
          </p:cNvPr>
          <p:cNvSpPr/>
          <p:nvPr/>
        </p:nvSpPr>
        <p:spPr>
          <a:xfrm>
            <a:off x="8286776" y="6000768"/>
            <a:ext cx="571504" cy="571504"/>
          </a:xfrm>
          <a:prstGeom prst="actionButtonReturn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Группа 37"/>
          <p:cNvGrpSpPr/>
          <p:nvPr/>
        </p:nvGrpSpPr>
        <p:grpSpPr>
          <a:xfrm>
            <a:off x="285720" y="1643050"/>
            <a:ext cx="3929090" cy="1143008"/>
            <a:chOff x="285720" y="1643050"/>
            <a:chExt cx="3929090" cy="1143008"/>
          </a:xfrm>
        </p:grpSpPr>
        <p:sp>
          <p:nvSpPr>
            <p:cNvPr id="54" name="Блок-схема: альтернативный процесс 53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71472" y="1785926"/>
              <a:ext cx="335758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рыбаке и рыбке»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85720" y="2928934"/>
            <a:ext cx="3929090" cy="1143008"/>
            <a:chOff x="285720" y="2928934"/>
            <a:chExt cx="3929090" cy="1143008"/>
          </a:xfrm>
        </p:grpSpPr>
        <p:sp>
          <p:nvSpPr>
            <p:cNvPr id="50" name="Блок-схема: альтернативный процесс 49"/>
            <p:cNvSpPr/>
            <p:nvPr/>
          </p:nvSpPr>
          <p:spPr>
            <a:xfrm>
              <a:off x="285720" y="2928934"/>
              <a:ext cx="3929090" cy="1143008"/>
            </a:xfrm>
            <a:prstGeom prst="flowChartAlternateProcess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85720" y="3071810"/>
              <a:ext cx="385765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"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Сказка </a:t>
              </a:r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о мёртвой царевне и о семи богатырях"</a:t>
              </a: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285720" y="5500702"/>
            <a:ext cx="3929090" cy="1143008"/>
            <a:chOff x="285720" y="5500702"/>
            <a:chExt cx="3929090" cy="1143008"/>
          </a:xfrm>
        </p:grpSpPr>
        <p:sp>
          <p:nvSpPr>
            <p:cNvPr id="52" name="Блок-схема: альтернативный процесс 51"/>
            <p:cNvSpPr/>
            <p:nvPr/>
          </p:nvSpPr>
          <p:spPr>
            <a:xfrm>
              <a:off x="285720" y="5500702"/>
              <a:ext cx="3929090" cy="1143008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57158" y="5643578"/>
              <a:ext cx="376429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"Сказка о попе и о работнике его 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Балде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"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85720" y="4214818"/>
            <a:ext cx="3929090" cy="1143008"/>
            <a:chOff x="285720" y="4214818"/>
            <a:chExt cx="3929090" cy="1143008"/>
          </a:xfrm>
        </p:grpSpPr>
        <p:sp>
          <p:nvSpPr>
            <p:cNvPr id="53" name="Блок-схема: альтернативный процесс 52"/>
            <p:cNvSpPr/>
            <p:nvPr/>
          </p:nvSpPr>
          <p:spPr>
            <a:xfrm>
              <a:off x="285720" y="4214818"/>
              <a:ext cx="3929090" cy="1143008"/>
            </a:xfrm>
            <a:prstGeom prst="flowChartAlternateProcess">
              <a:avLst/>
            </a:prstGeom>
            <a:solidFill>
              <a:srgbClr val="FFFFB3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00034" y="4357694"/>
              <a:ext cx="342902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Сказка </a:t>
              </a:r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о царе </a:t>
              </a:r>
              <a:r>
                <a:rPr lang="ru-RU" sz="2400" dirty="0" err="1">
                  <a:latin typeface="Times New Roman" pitchFamily="18" charset="0"/>
                  <a:cs typeface="Times New Roman" pitchFamily="18" charset="0"/>
                </a:rPr>
                <a:t>Салтане</a:t>
              </a:r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...»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285720" y="357166"/>
            <a:ext cx="3929090" cy="1143008"/>
            <a:chOff x="285720" y="357166"/>
            <a:chExt cx="3929090" cy="1143008"/>
          </a:xfrm>
        </p:grpSpPr>
        <p:sp>
          <p:nvSpPr>
            <p:cNvPr id="51" name="Блок-схема: альтернативный процесс 50"/>
            <p:cNvSpPr/>
            <p:nvPr/>
          </p:nvSpPr>
          <p:spPr>
            <a:xfrm>
              <a:off x="285720" y="357166"/>
              <a:ext cx="3929090" cy="1143008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57158" y="500042"/>
              <a:ext cx="378621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Сказка </a:t>
              </a:r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золотом петушке»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Блок-схема: альтернативный процесс 2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4286249" y="571480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Блок-схема: альтернативный процесс 54">
            <a:hlinkClick r:id="rId4" action="ppaction://hlinksldjump">
              <a:snd r:embed="rId3" name="chimes.wav"/>
            </a:hlinkClick>
          </p:cNvPr>
          <p:cNvSpPr/>
          <p:nvPr/>
        </p:nvSpPr>
        <p:spPr>
          <a:xfrm>
            <a:off x="5233902" y="571480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Блок-схема: альтернативный процесс 55">
            <a:hlinkClick r:id="rId5" action="ppaction://hlinksldjump">
              <a:snd r:embed="rId3" name="chimes.wav"/>
            </a:hlinkClick>
          </p:cNvPr>
          <p:cNvSpPr/>
          <p:nvPr/>
        </p:nvSpPr>
        <p:spPr>
          <a:xfrm>
            <a:off x="6181554" y="571480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Блок-схема: альтернативный процесс 56">
            <a:hlinkClick r:id="rId6" action="ppaction://hlinksldjump">
              <a:snd r:embed="rId3" name="chimes.wav"/>
            </a:hlinkClick>
          </p:cNvPr>
          <p:cNvSpPr/>
          <p:nvPr/>
        </p:nvSpPr>
        <p:spPr>
          <a:xfrm>
            <a:off x="7129207" y="571480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Блок-схема: альтернативный процесс 57">
            <a:hlinkClick r:id="rId7" action="ppaction://hlinksldjump">
              <a:snd r:embed="rId3" name="chimes.wav"/>
            </a:hlinkClick>
          </p:cNvPr>
          <p:cNvSpPr/>
          <p:nvPr/>
        </p:nvSpPr>
        <p:spPr>
          <a:xfrm>
            <a:off x="8108420" y="571480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Блок-схема: альтернативный процесс 59">
            <a:hlinkClick r:id="rId8" action="ppaction://hlinksldjump">
              <a:snd r:embed="rId3" name="chimes.wav"/>
            </a:hlinkClick>
          </p:cNvPr>
          <p:cNvSpPr/>
          <p:nvPr/>
        </p:nvSpPr>
        <p:spPr>
          <a:xfrm>
            <a:off x="4267289" y="1857364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Блок-схема: альтернативный процесс 60">
            <a:hlinkClick r:id="rId9" action="ppaction://hlinksldjump">
              <a:snd r:embed="rId3" name="chimes.wav"/>
            </a:hlinkClick>
          </p:cNvPr>
          <p:cNvSpPr/>
          <p:nvPr/>
        </p:nvSpPr>
        <p:spPr>
          <a:xfrm>
            <a:off x="5214942" y="1857364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Блок-схема: альтернативный процесс 61">
            <a:hlinkClick r:id="rId10" action="ppaction://hlinksldjump">
              <a:snd r:embed="rId3" name="chimes.wav"/>
            </a:hlinkClick>
          </p:cNvPr>
          <p:cNvSpPr/>
          <p:nvPr/>
        </p:nvSpPr>
        <p:spPr>
          <a:xfrm>
            <a:off x="6162594" y="1857364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Блок-схема: альтернативный процесс 62">
            <a:hlinkClick r:id="rId11" action="ppaction://hlinksldjump">
              <a:snd r:embed="rId3" name="chimes.wav"/>
            </a:hlinkClick>
          </p:cNvPr>
          <p:cNvSpPr/>
          <p:nvPr/>
        </p:nvSpPr>
        <p:spPr>
          <a:xfrm>
            <a:off x="7110247" y="1857364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Блок-схема: альтернативный процесс 63">
            <a:hlinkClick r:id="rId12" action="ppaction://hlinksldjump">
              <a:snd r:embed="rId3" name="chimes.wav"/>
            </a:hlinkClick>
          </p:cNvPr>
          <p:cNvSpPr/>
          <p:nvPr/>
        </p:nvSpPr>
        <p:spPr>
          <a:xfrm>
            <a:off x="8089460" y="1857364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Блок-схема: альтернативный процесс 64">
            <a:hlinkClick r:id="rId13" action="ppaction://hlinksldjump">
              <a:snd r:embed="rId3" name="chimes.wav"/>
            </a:hlinkClick>
          </p:cNvPr>
          <p:cNvSpPr/>
          <p:nvPr/>
        </p:nvSpPr>
        <p:spPr>
          <a:xfrm>
            <a:off x="4286248" y="314324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Блок-схема: альтернативный процесс 65">
            <a:hlinkClick r:id="rId14" action="ppaction://hlinksldjump">
              <a:snd r:embed="rId3" name="chimes.wav"/>
            </a:hlinkClick>
          </p:cNvPr>
          <p:cNvSpPr/>
          <p:nvPr/>
        </p:nvSpPr>
        <p:spPr>
          <a:xfrm>
            <a:off x="5233901" y="314324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Блок-схема: альтернативный процесс 66">
            <a:hlinkClick r:id="rId15" action="ppaction://hlinksldjump">
              <a:snd r:embed="rId3" name="chimes.wav"/>
            </a:hlinkClick>
          </p:cNvPr>
          <p:cNvSpPr/>
          <p:nvPr/>
        </p:nvSpPr>
        <p:spPr>
          <a:xfrm>
            <a:off x="6181553" y="314324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Блок-схема: альтернативный процесс 67">
            <a:hlinkClick r:id="rId16" action="ppaction://hlinksldjump">
              <a:snd r:embed="rId3" name="chimes.wav"/>
            </a:hlinkClick>
          </p:cNvPr>
          <p:cNvSpPr/>
          <p:nvPr/>
        </p:nvSpPr>
        <p:spPr>
          <a:xfrm>
            <a:off x="7129206" y="314324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Блок-схема: альтернативный процесс 68">
            <a:hlinkClick r:id="rId17" action="ppaction://hlinksldjump">
              <a:snd r:embed="rId3" name="chimes.wav"/>
            </a:hlinkClick>
          </p:cNvPr>
          <p:cNvSpPr/>
          <p:nvPr/>
        </p:nvSpPr>
        <p:spPr>
          <a:xfrm>
            <a:off x="8108419" y="314324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Блок-схема: альтернативный процесс 69">
            <a:hlinkClick r:id="rId18" action="ppaction://hlinksldjump">
              <a:snd r:embed="rId3" name="chimes.wav"/>
            </a:hlinkClick>
          </p:cNvPr>
          <p:cNvSpPr/>
          <p:nvPr/>
        </p:nvSpPr>
        <p:spPr>
          <a:xfrm>
            <a:off x="4267289" y="4357694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Блок-схема: альтернативный процесс 70">
            <a:hlinkClick r:id="rId19" action="ppaction://hlinksldjump">
              <a:snd r:embed="rId3" name="chimes.wav"/>
            </a:hlinkClick>
          </p:cNvPr>
          <p:cNvSpPr/>
          <p:nvPr/>
        </p:nvSpPr>
        <p:spPr>
          <a:xfrm>
            <a:off x="5214942" y="4357694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Блок-схема: альтернативный процесс 71">
            <a:hlinkClick r:id="rId20" action="ppaction://hlinksldjump">
              <a:snd r:embed="rId3" name="chimes.wav"/>
            </a:hlinkClick>
          </p:cNvPr>
          <p:cNvSpPr/>
          <p:nvPr/>
        </p:nvSpPr>
        <p:spPr>
          <a:xfrm>
            <a:off x="6162594" y="4357694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Блок-схема: альтернативный процесс 72">
            <a:hlinkClick r:id="rId21" action="ppaction://hlinksldjump"/>
          </p:cNvPr>
          <p:cNvSpPr/>
          <p:nvPr/>
        </p:nvSpPr>
        <p:spPr>
          <a:xfrm>
            <a:off x="7110247" y="4357694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Блок-схема: альтернативный процесс 73">
            <a:hlinkClick r:id="rId22" action="ppaction://hlinksldjump">
              <a:snd r:embed="rId3" name="chimes.wav"/>
            </a:hlinkClick>
          </p:cNvPr>
          <p:cNvSpPr/>
          <p:nvPr/>
        </p:nvSpPr>
        <p:spPr>
          <a:xfrm>
            <a:off x="8089460" y="4357694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Блок-схема: альтернативный процесс 74">
            <a:hlinkClick r:id="rId23" action="ppaction://hlinksldjump">
              <a:snd r:embed="rId3" name="chimes.wav"/>
            </a:hlinkClick>
          </p:cNvPr>
          <p:cNvSpPr/>
          <p:nvPr/>
        </p:nvSpPr>
        <p:spPr>
          <a:xfrm>
            <a:off x="4286248" y="564357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Блок-схема: альтернативный процесс 75">
            <a:hlinkClick r:id="rId24" action="ppaction://hlinksldjump">
              <a:snd r:embed="rId3" name="chimes.wav"/>
            </a:hlinkClick>
          </p:cNvPr>
          <p:cNvSpPr/>
          <p:nvPr/>
        </p:nvSpPr>
        <p:spPr>
          <a:xfrm>
            <a:off x="5233901" y="564357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Блок-схема: альтернативный процесс 76">
            <a:hlinkClick r:id="rId25" action="ppaction://hlinksldjump">
              <a:snd r:embed="rId3" name="chimes.wav"/>
            </a:hlinkClick>
          </p:cNvPr>
          <p:cNvSpPr/>
          <p:nvPr/>
        </p:nvSpPr>
        <p:spPr>
          <a:xfrm>
            <a:off x="6181553" y="564357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Блок-схема: альтернативный процесс 77">
            <a:hlinkClick r:id="rId26" action="ppaction://hlinksldjump">
              <a:snd r:embed="rId3" name="chimes.wav"/>
            </a:hlinkClick>
          </p:cNvPr>
          <p:cNvSpPr/>
          <p:nvPr/>
        </p:nvSpPr>
        <p:spPr>
          <a:xfrm>
            <a:off x="7129206" y="564357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Блок-схема: альтернативный процесс 78">
            <a:hlinkClick r:id="rId27" action="ppaction://hlinksldjump">
              <a:snd r:embed="rId3" name="chimes.wav"/>
            </a:hlinkClick>
          </p:cNvPr>
          <p:cNvSpPr/>
          <p:nvPr/>
        </p:nvSpPr>
        <p:spPr>
          <a:xfrm>
            <a:off x="8108419" y="564357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5286380" y="5643578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4286248" y="1857364"/>
            <a:ext cx="785818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5214942" y="1857364"/>
            <a:ext cx="785818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6215074" y="1857364"/>
            <a:ext cx="749861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7143768" y="1857364"/>
            <a:ext cx="785818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8143900" y="1857364"/>
            <a:ext cx="71437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Блок-схема: альтернативный процесс 47"/>
          <p:cNvSpPr/>
          <p:nvPr/>
        </p:nvSpPr>
        <p:spPr>
          <a:xfrm>
            <a:off x="4286248" y="3143248"/>
            <a:ext cx="785818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Блок-схема: альтернативный процесс 48"/>
          <p:cNvSpPr/>
          <p:nvPr/>
        </p:nvSpPr>
        <p:spPr>
          <a:xfrm>
            <a:off x="5286380" y="3143248"/>
            <a:ext cx="749861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Блок-схема: альтернативный процесс 58"/>
          <p:cNvSpPr/>
          <p:nvPr/>
        </p:nvSpPr>
        <p:spPr>
          <a:xfrm>
            <a:off x="6215074" y="3143248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Блок-схема: альтернативный процесс 79"/>
          <p:cNvSpPr/>
          <p:nvPr/>
        </p:nvSpPr>
        <p:spPr>
          <a:xfrm>
            <a:off x="7143768" y="3143248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Блок-схема: альтернативный процесс 80"/>
          <p:cNvSpPr/>
          <p:nvPr/>
        </p:nvSpPr>
        <p:spPr>
          <a:xfrm>
            <a:off x="8143900" y="3143248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Блок-схема: альтернативный процесс 81"/>
          <p:cNvSpPr/>
          <p:nvPr/>
        </p:nvSpPr>
        <p:spPr>
          <a:xfrm>
            <a:off x="4286248" y="4357694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Блок-схема: альтернативный процесс 82"/>
          <p:cNvSpPr/>
          <p:nvPr/>
        </p:nvSpPr>
        <p:spPr>
          <a:xfrm>
            <a:off x="5214942" y="4357694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Блок-схема: альтернативный процесс 84"/>
          <p:cNvSpPr/>
          <p:nvPr/>
        </p:nvSpPr>
        <p:spPr>
          <a:xfrm>
            <a:off x="6143636" y="4357694"/>
            <a:ext cx="785818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Блок-схема: альтернативный процесс 85"/>
          <p:cNvSpPr/>
          <p:nvPr/>
        </p:nvSpPr>
        <p:spPr>
          <a:xfrm>
            <a:off x="7143768" y="4357694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Блок-схема: альтернативный процесс 86"/>
          <p:cNvSpPr/>
          <p:nvPr/>
        </p:nvSpPr>
        <p:spPr>
          <a:xfrm>
            <a:off x="8072462" y="4357694"/>
            <a:ext cx="785818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Блок-схема: альтернативный процесс 83"/>
          <p:cNvSpPr/>
          <p:nvPr/>
        </p:nvSpPr>
        <p:spPr>
          <a:xfrm>
            <a:off x="4286248" y="571480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Блок-схема: альтернативный процесс 87"/>
          <p:cNvSpPr/>
          <p:nvPr/>
        </p:nvSpPr>
        <p:spPr>
          <a:xfrm>
            <a:off x="5286380" y="571480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Блок-схема: альтернативный процесс 88"/>
          <p:cNvSpPr/>
          <p:nvPr/>
        </p:nvSpPr>
        <p:spPr>
          <a:xfrm>
            <a:off x="6215074" y="571480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Блок-схема: альтернативный процесс 89"/>
          <p:cNvSpPr/>
          <p:nvPr/>
        </p:nvSpPr>
        <p:spPr>
          <a:xfrm>
            <a:off x="7143768" y="571480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Блок-схема: альтернативный процесс 90"/>
          <p:cNvSpPr/>
          <p:nvPr/>
        </p:nvSpPr>
        <p:spPr>
          <a:xfrm>
            <a:off x="8143900" y="571480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Блок-схема: альтернативный процесс 91"/>
          <p:cNvSpPr/>
          <p:nvPr/>
        </p:nvSpPr>
        <p:spPr>
          <a:xfrm>
            <a:off x="4286248" y="5643578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Блок-схема: альтернативный процесс 92"/>
          <p:cNvSpPr/>
          <p:nvPr/>
        </p:nvSpPr>
        <p:spPr>
          <a:xfrm>
            <a:off x="8143900" y="5643578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Блок-схема: альтернативный процесс 93"/>
          <p:cNvSpPr/>
          <p:nvPr/>
        </p:nvSpPr>
        <p:spPr>
          <a:xfrm>
            <a:off x="6215074" y="5643578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Блок-схема: альтернативный процесс 94"/>
          <p:cNvSpPr/>
          <p:nvPr/>
        </p:nvSpPr>
        <p:spPr>
          <a:xfrm>
            <a:off x="7143768" y="5643578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Управляющая кнопка: настраиваемая 96">
            <a:hlinkClick r:id="" action="ppaction://hlinkshowjump?jump=endshow" highlightClick="1"/>
          </p:cNvPr>
          <p:cNvSpPr/>
          <p:nvPr/>
        </p:nvSpPr>
        <p:spPr>
          <a:xfrm>
            <a:off x="8001024" y="6500834"/>
            <a:ext cx="1000132" cy="214314"/>
          </a:xfrm>
          <a:prstGeom prst="actionButtonBlank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9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86" grpId="0" animBg="1"/>
      <p:bldP spid="87" grpId="0" animBg="1"/>
      <p:bldP spid="84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00100" y="2428868"/>
            <a:ext cx="1790403" cy="409235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90" y="2285992"/>
            <a:ext cx="1322246" cy="1285884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5" name="Группа 4"/>
          <p:cNvGrpSpPr/>
          <p:nvPr/>
        </p:nvGrpSpPr>
        <p:grpSpPr>
          <a:xfrm>
            <a:off x="928662" y="285728"/>
            <a:ext cx="6500858" cy="714380"/>
            <a:chOff x="285720" y="1643050"/>
            <a:chExt cx="3929090" cy="1143008"/>
          </a:xfrm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71472" y="1785927"/>
              <a:ext cx="335758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рыбаке и рыбке»</a:t>
              </a: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Тридцать три года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Сколько лет рыбачил старик?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4" action="ppaction://hlinksldjump">
              <a:snd r:embed="rId5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00100" y="2428868"/>
            <a:ext cx="1790403" cy="409235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90" y="2285992"/>
            <a:ext cx="1322246" cy="1285884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4" name="Группа 4"/>
          <p:cNvGrpSpPr/>
          <p:nvPr/>
        </p:nvGrpSpPr>
        <p:grpSpPr>
          <a:xfrm>
            <a:off x="928662" y="285728"/>
            <a:ext cx="6500858" cy="714380"/>
            <a:chOff x="285720" y="1643050"/>
            <a:chExt cx="3929090" cy="1143008"/>
          </a:xfrm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71472" y="1785927"/>
              <a:ext cx="335758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рыбаке и рыбке»</a:t>
              </a: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Неводом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Какой рыболовной снастью ловил рыбу старик?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4" action="ppaction://hlinksldjump">
              <a:snd r:embed="rId5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00100" y="2428868"/>
            <a:ext cx="1790403" cy="409235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90" y="2285992"/>
            <a:ext cx="1322246" cy="1285884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4" name="Группа 4"/>
          <p:cNvGrpSpPr/>
          <p:nvPr/>
        </p:nvGrpSpPr>
        <p:grpSpPr>
          <a:xfrm>
            <a:off x="928662" y="285728"/>
            <a:ext cx="6500858" cy="714380"/>
            <a:chOff x="285720" y="1643050"/>
            <a:chExt cx="3929090" cy="1143008"/>
          </a:xfrm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71472" y="1785927"/>
              <a:ext cx="335758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рыбаке и рыбке»</a:t>
              </a: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Четыре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Сколько желаний старухи исполнила золотая рыбка?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4" action="ppaction://hlinksldjump">
              <a:snd r:embed="rId5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00100" y="2428868"/>
            <a:ext cx="1790403" cy="409235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90" y="2285992"/>
            <a:ext cx="1322246" cy="1285884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4" name="Группа 4"/>
          <p:cNvGrpSpPr/>
          <p:nvPr/>
        </p:nvGrpSpPr>
        <p:grpSpPr>
          <a:xfrm>
            <a:off x="928662" y="285728"/>
            <a:ext cx="6500858" cy="714380"/>
            <a:chOff x="285720" y="1643050"/>
            <a:chExt cx="3929090" cy="1143008"/>
          </a:xfrm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71472" y="1785927"/>
              <a:ext cx="335758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рыбаке и рыбке»</a:t>
              </a: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Шесть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Сколько раз за всю сказку ходил старик на берег моря?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4" action="ppaction://hlinksldjump">
              <a:snd r:embed="rId5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00100" y="2428868"/>
            <a:ext cx="1790403" cy="409235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90" y="2285992"/>
            <a:ext cx="1322246" cy="1285884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4" name="Группа 4"/>
          <p:cNvGrpSpPr/>
          <p:nvPr/>
        </p:nvGrpSpPr>
        <p:grpSpPr>
          <a:xfrm>
            <a:off x="928662" y="285728"/>
            <a:ext cx="6500858" cy="714380"/>
            <a:chOff x="285720" y="1643050"/>
            <a:chExt cx="3929090" cy="1143008"/>
          </a:xfrm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71472" y="1785927"/>
              <a:ext cx="335758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рыбаке и рыбке»</a:t>
              </a: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Две недели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Сколько времени старуха была царицей?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4" action="ppaction://hlinksldjump">
              <a:snd r:embed="rId5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мёртвой царевне и о семи богатырях»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 семи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тереме у скольких богатырей гостила царевна?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2014-06-11 23-42-32 Яндекс.Фотки - Google Chrome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4892" y="2911270"/>
            <a:ext cx="2915471" cy="373241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5" name="Рисунок 14" descr="291_vb3x4zsmgfz.gif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2500306"/>
            <a:ext cx="1625440" cy="107157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4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1859B"/>
      </a:hlink>
      <a:folHlink>
        <a:srgbClr val="0000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693</Words>
  <Application>Microsoft Office PowerPoint</Application>
  <PresentationFormat>Экран (4:3)</PresentationFormat>
  <Paragraphs>165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Используемые 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created xsi:type="dcterms:W3CDTF">2014-06-10T16:36:55Z</dcterms:created>
  <dcterms:modified xsi:type="dcterms:W3CDTF">2015-01-02T12:14:35Z</dcterms:modified>
</cp:coreProperties>
</file>