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5E06-68A6-4DBB-8705-4FB112FDEB9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E9-F2F8-4BC6-B48E-ECA231FE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5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5E06-68A6-4DBB-8705-4FB112FDEB9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E9-F2F8-4BC6-B48E-ECA231FE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3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5E06-68A6-4DBB-8705-4FB112FDEB9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E9-F2F8-4BC6-B48E-ECA231FE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5E06-68A6-4DBB-8705-4FB112FDEB9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E9-F2F8-4BC6-B48E-ECA231FE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3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5E06-68A6-4DBB-8705-4FB112FDEB9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E9-F2F8-4BC6-B48E-ECA231FE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2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5E06-68A6-4DBB-8705-4FB112FDEB9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E9-F2F8-4BC6-B48E-ECA231FE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5E06-68A6-4DBB-8705-4FB112FDEB9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E9-F2F8-4BC6-B48E-ECA231FE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18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5E06-68A6-4DBB-8705-4FB112FDEB9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E9-F2F8-4BC6-B48E-ECA231FE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5E06-68A6-4DBB-8705-4FB112FDEB9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E9-F2F8-4BC6-B48E-ECA231FE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9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5E06-68A6-4DBB-8705-4FB112FDEB9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E9-F2F8-4BC6-B48E-ECA231FE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2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5E06-68A6-4DBB-8705-4FB112FDEB9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7FE9-F2F8-4BC6-B48E-ECA231FE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5E06-68A6-4DBB-8705-4FB112FDEB9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F7FE9-F2F8-4BC6-B48E-ECA231FE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8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9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швецова</dc:creator>
  <cp:lastModifiedBy>швецова</cp:lastModifiedBy>
  <cp:revision>1</cp:revision>
  <dcterms:created xsi:type="dcterms:W3CDTF">2018-10-22T03:52:47Z</dcterms:created>
  <dcterms:modified xsi:type="dcterms:W3CDTF">2018-10-22T04:02:34Z</dcterms:modified>
</cp:coreProperties>
</file>