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75E06-68A6-4DBB-8705-4FB112FDEB90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7FE9-F2F8-4BC6-B48E-ECA231FED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555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75E06-68A6-4DBB-8705-4FB112FDEB90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7FE9-F2F8-4BC6-B48E-ECA231FED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930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75E06-68A6-4DBB-8705-4FB112FDEB90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7FE9-F2F8-4BC6-B48E-ECA231FED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1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75E06-68A6-4DBB-8705-4FB112FDEB90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7FE9-F2F8-4BC6-B48E-ECA231FED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230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75E06-68A6-4DBB-8705-4FB112FDEB90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7FE9-F2F8-4BC6-B48E-ECA231FED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623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75E06-68A6-4DBB-8705-4FB112FDEB90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7FE9-F2F8-4BC6-B48E-ECA231FED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0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75E06-68A6-4DBB-8705-4FB112FDEB90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7FE9-F2F8-4BC6-B48E-ECA231FED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180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75E06-68A6-4DBB-8705-4FB112FDEB90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7FE9-F2F8-4BC6-B48E-ECA231FED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67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75E06-68A6-4DBB-8705-4FB112FDEB90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7FE9-F2F8-4BC6-B48E-ECA231FED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295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75E06-68A6-4DBB-8705-4FB112FDEB90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7FE9-F2F8-4BC6-B48E-ECA231FED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727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75E06-68A6-4DBB-8705-4FB112FDEB90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7FE9-F2F8-4BC6-B48E-ECA231FED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57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75E06-68A6-4DBB-8705-4FB112FDEB90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F7FE9-F2F8-4BC6-B48E-ECA231FED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285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esktop\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442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Desktop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330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Desktop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10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Desktop\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52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Desktop\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59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Desktop\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320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Desktop\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35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C:\Desktop\img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6945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швецова</dc:creator>
  <cp:lastModifiedBy>швецова</cp:lastModifiedBy>
  <cp:revision>1</cp:revision>
  <dcterms:created xsi:type="dcterms:W3CDTF">2018-10-22T03:52:47Z</dcterms:created>
  <dcterms:modified xsi:type="dcterms:W3CDTF">2018-10-22T04:02:34Z</dcterms:modified>
</cp:coreProperties>
</file>