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56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15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9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9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27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8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38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2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70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85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94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D5C7C-B90B-44A6-95AD-350B6047C87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19036-CD34-4154-B214-7E858BDFB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70263" y="1579563"/>
            <a:ext cx="9144000" cy="425953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Районный конкурс детского изобразительного искусства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«</a:t>
            </a:r>
            <a:r>
              <a:rPr lang="ru-RU" sz="8000" b="1" dirty="0" smtClean="0">
                <a:solidFill>
                  <a:schemeClr val="accent4"/>
                </a:solidFill>
              </a:rPr>
              <a:t>Р</a:t>
            </a:r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r>
              <a:rPr lang="ru-RU" sz="8000" b="1" dirty="0" smtClean="0">
                <a:solidFill>
                  <a:srgbClr val="00B050"/>
                </a:solidFill>
              </a:rPr>
              <a:t>з</a:t>
            </a:r>
            <a:r>
              <a:rPr lang="ru-RU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  <a:r>
              <a:rPr lang="ru-RU" sz="8000" b="1" dirty="0" smtClean="0">
                <a:solidFill>
                  <a:srgbClr val="0070C0"/>
                </a:solidFill>
              </a:rPr>
              <a:t>о</a:t>
            </a:r>
            <a:r>
              <a:rPr lang="ru-RU" sz="8000" b="1" dirty="0" smtClean="0">
                <a:solidFill>
                  <a:srgbClr val="7030A0"/>
                </a:solidFill>
              </a:rPr>
              <a:t>ц</a:t>
            </a:r>
            <a:r>
              <a:rPr lang="ru-RU" sz="8000" b="1" dirty="0" smtClean="0">
                <a:solidFill>
                  <a:srgbClr val="FF0000"/>
                </a:solidFill>
              </a:rPr>
              <a:t>в</a:t>
            </a:r>
            <a:r>
              <a:rPr lang="ru-RU" sz="8000" b="1" dirty="0" smtClean="0">
                <a:solidFill>
                  <a:schemeClr val="accent4"/>
                </a:solidFill>
              </a:rPr>
              <a:t>е</a:t>
            </a:r>
            <a:r>
              <a:rPr lang="ru-RU" sz="8000" b="1" dirty="0" smtClean="0">
                <a:solidFill>
                  <a:srgbClr val="FFFF00"/>
                </a:solidFill>
              </a:rPr>
              <a:t>т</a:t>
            </a:r>
            <a:r>
              <a:rPr lang="ru-RU" sz="8000" b="1" dirty="0" smtClean="0">
                <a:solidFill>
                  <a:srgbClr val="00B050"/>
                </a:solidFill>
              </a:rPr>
              <a:t>н</a:t>
            </a:r>
            <a:r>
              <a:rPr lang="ru-RU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8000" b="1" dirty="0" smtClean="0">
                <a:solidFill>
                  <a:srgbClr val="0070C0"/>
                </a:solidFill>
              </a:rPr>
              <a:t>я</a:t>
            </a:r>
            <a:br>
              <a:rPr lang="ru-RU" sz="8000" b="1" dirty="0" smtClean="0">
                <a:solidFill>
                  <a:srgbClr val="0070C0"/>
                </a:solidFill>
              </a:rPr>
            </a:br>
            <a:r>
              <a:rPr lang="ru-RU" sz="8000" b="1" dirty="0" smtClean="0"/>
              <a:t> </a:t>
            </a:r>
            <a:r>
              <a:rPr lang="ru-RU" sz="8000" b="1" dirty="0" smtClean="0">
                <a:solidFill>
                  <a:srgbClr val="7030A0"/>
                </a:solidFill>
              </a:rPr>
              <a:t>п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chemeClr val="accent4"/>
                </a:solidFill>
              </a:rPr>
              <a:t>л</a:t>
            </a:r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r>
              <a:rPr lang="ru-RU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8000" b="1" dirty="0" smtClean="0">
                <a:solidFill>
                  <a:srgbClr val="0070C0"/>
                </a:solidFill>
              </a:rPr>
              <a:t>р</a:t>
            </a:r>
            <a:r>
              <a:rPr lang="ru-RU" sz="8000" b="1" dirty="0" smtClean="0">
                <a:solidFill>
                  <a:srgbClr val="7030A0"/>
                </a:solidFill>
              </a:rPr>
              <a:t>а</a:t>
            </a:r>
            <a:r>
              <a:rPr lang="ru-RU" sz="8000" b="1" dirty="0" smtClean="0">
                <a:solidFill>
                  <a:srgbClr val="FF0000"/>
                </a:solidFill>
              </a:rPr>
              <a:t>»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7508" y="114255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Муниципальное бюджетное общеобразовательное учреждение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«Средняя общеобразовательная школа № 30»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8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5054478" cy="60339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 8 по 13 февраля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нашей школе прошла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выставка – конкурс  рисунков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478" y="795315"/>
            <a:ext cx="6898034" cy="517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156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" y="0"/>
            <a:ext cx="3911441" cy="521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881" y="1337347"/>
            <a:ext cx="4221331" cy="564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60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16" y="130629"/>
            <a:ext cx="8059783" cy="374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4258491" y="3173760"/>
            <a:ext cx="7620000" cy="35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5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85" b="21874"/>
          <a:stretch/>
        </p:blipFill>
        <p:spPr>
          <a:xfrm>
            <a:off x="4122726" y="1859870"/>
            <a:ext cx="3862559" cy="486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79" b="10759"/>
          <a:stretch/>
        </p:blipFill>
        <p:spPr>
          <a:xfrm>
            <a:off x="263951" y="130629"/>
            <a:ext cx="3498151" cy="49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71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935" y="2506662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3" y="96283"/>
            <a:ext cx="7055897" cy="5291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66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3144" y="754470"/>
            <a:ext cx="751114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5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«</a:t>
            </a:r>
            <a:r>
              <a:rPr lang="ru-RU" sz="11500" b="1" dirty="0" smtClean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С</a:t>
            </a:r>
            <a:r>
              <a:rPr lang="ru-RU" sz="11500" b="1" dirty="0" smtClean="0">
                <a:solidFill>
                  <a:srgbClr val="FFFF00"/>
                </a:solidFill>
                <a:latin typeface="Calibri Light" panose="020F0302020204030204"/>
                <a:ea typeface="+mj-ea"/>
                <a:cs typeface="+mj-cs"/>
              </a:rPr>
              <a:t>п</a:t>
            </a:r>
            <a:r>
              <a:rPr lang="ru-RU" sz="11500" b="1" dirty="0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а</a:t>
            </a:r>
            <a:r>
              <a:rPr lang="ru-RU" sz="11500" b="1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  <a:ea typeface="+mj-ea"/>
                <a:cs typeface="+mj-cs"/>
              </a:rPr>
              <a:t>с</a:t>
            </a:r>
            <a:r>
              <a:rPr lang="ru-RU" sz="11500" b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и</a:t>
            </a:r>
            <a:r>
              <a:rPr lang="ru-RU" sz="11500" b="1" dirty="0" smtClean="0">
                <a:solidFill>
                  <a:srgbClr val="7030A0"/>
                </a:solidFill>
                <a:latin typeface="Calibri Light" panose="020F0302020204030204"/>
                <a:ea typeface="+mj-ea"/>
                <a:cs typeface="+mj-cs"/>
              </a:rPr>
              <a:t>б</a:t>
            </a:r>
            <a:r>
              <a:rPr lang="ru-RU" sz="115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о</a:t>
            </a:r>
          </a:p>
          <a:p>
            <a:pPr marL="0" indent="0" algn="ctr">
              <a:buNone/>
            </a:pPr>
            <a:r>
              <a:rPr lang="ru-RU" sz="11500" b="1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з</a:t>
            </a:r>
            <a:r>
              <a:rPr lang="ru-RU" sz="11500" b="1" dirty="0" smtClean="0">
                <a:solidFill>
                  <a:srgbClr val="FFFF00"/>
                </a:solidFill>
                <a:latin typeface="Calibri Light" panose="020F0302020204030204"/>
                <a:ea typeface="+mj-ea"/>
                <a:cs typeface="+mj-cs"/>
              </a:rPr>
              <a:t>а</a:t>
            </a:r>
          </a:p>
          <a:p>
            <a:pPr marL="0" indent="0" algn="ctr">
              <a:buNone/>
            </a:pPr>
            <a:r>
              <a:rPr lang="ru-RU" sz="11500" b="1" dirty="0" smtClean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в</a:t>
            </a:r>
            <a:r>
              <a:rPr lang="ru-RU" sz="11500" b="1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  <a:ea typeface="+mj-ea"/>
                <a:cs typeface="+mj-cs"/>
              </a:rPr>
              <a:t>н</a:t>
            </a:r>
            <a:r>
              <a:rPr lang="ru-RU" sz="11500" b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и</a:t>
            </a:r>
            <a:r>
              <a:rPr lang="ru-RU" sz="11500" b="1" dirty="0" smtClean="0">
                <a:solidFill>
                  <a:srgbClr val="7030A0"/>
                </a:solidFill>
                <a:latin typeface="Calibri Light" panose="020F0302020204030204"/>
                <a:ea typeface="+mj-ea"/>
                <a:cs typeface="+mj-cs"/>
              </a:rPr>
              <a:t>м</a:t>
            </a:r>
            <a:r>
              <a:rPr lang="ru-RU" sz="115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а</a:t>
            </a:r>
            <a:r>
              <a:rPr lang="ru-RU" sz="11500" b="1" dirty="0" smtClean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н</a:t>
            </a:r>
            <a:r>
              <a:rPr lang="ru-RU" sz="11500" b="1" dirty="0" smtClean="0">
                <a:solidFill>
                  <a:srgbClr val="FFFF00"/>
                </a:solidFill>
                <a:latin typeface="Calibri Light" panose="020F0302020204030204"/>
                <a:ea typeface="+mj-ea"/>
                <a:cs typeface="+mj-cs"/>
              </a:rPr>
              <a:t>и</a:t>
            </a:r>
            <a:r>
              <a:rPr lang="ru-RU" sz="11500" b="1" dirty="0" smtClean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  <a:ea typeface="+mj-ea"/>
                <a:cs typeface="+mj-cs"/>
              </a:rPr>
              <a:t>е</a:t>
            </a:r>
            <a:r>
              <a:rPr lang="ru-RU" sz="11500" b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63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Районный конкурс детского изобразительного искусства «Разноцветная  палитра»</vt:lpstr>
      <vt:lpstr>С 8 по 13 февраля  в нашей школе прошла  выставка – конкурс  рисунков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д</dc:title>
  <dc:creator>User</dc:creator>
  <cp:lastModifiedBy>Ольга</cp:lastModifiedBy>
  <cp:revision>3</cp:revision>
  <dcterms:created xsi:type="dcterms:W3CDTF">2021-02-21T07:19:08Z</dcterms:created>
  <dcterms:modified xsi:type="dcterms:W3CDTF">2021-02-22T06:41:27Z</dcterms:modified>
</cp:coreProperties>
</file>