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4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2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45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31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5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44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71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41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14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4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1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96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2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5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7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9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79E305-3027-4689-A7F6-7A4076ADEAF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F4C2F8-AEDB-44E3-B6E5-13EAD0F8A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0175"/>
            <a:ext cx="12192000" cy="79435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89153"/>
            <a:ext cx="9144000" cy="37025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67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Литературный</a:t>
            </a:r>
            <a:br>
              <a:rPr lang="ru-RU" sz="67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67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br>
              <a:rPr lang="ru-RU" sz="67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67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КВН</a:t>
            </a:r>
            <a:endParaRPr lang="ru-RU" sz="67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6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d0102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4636"/>
            <a:ext cx="10515600" cy="5622327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Не на </a:t>
            </a:r>
            <a:r>
              <a:rPr lang="ru-RU" sz="32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яву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и не во сне,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Без страха и без робости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Мы снова бродим по стране,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Которой нет на глобусе.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 карту не нанесена,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Но знаем ты и я,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Что есть она, что есть страна – </a:t>
            </a:r>
            <a:r>
              <a:rPr lang="ru-RU" sz="32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Литературия</a:t>
            </a:r>
            <a:r>
              <a:rPr lang="ru-RU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d0102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9626"/>
            <a:ext cx="10515600" cy="5607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4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 конкурс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«ВИЗИТКА»</a:t>
            </a:r>
            <a:endParaRPr lang="ru-RU" sz="6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6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d0102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4656"/>
            <a:ext cx="10515600" cy="5652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4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  <a:latin typeface="Georgia" panose="02040502050405020303" pitchFamily="18" charset="0"/>
              </a:rPr>
              <a:t>2</a:t>
            </a: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конкурс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«РАЗМИНКА»</a:t>
            </a:r>
            <a:endParaRPr lang="ru-RU" sz="6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d0102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9824"/>
            <a:ext cx="10515600" cy="5907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4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  <a:latin typeface="Georgia" panose="02040502050405020303" pitchFamily="18" charset="0"/>
              </a:rPr>
              <a:t>3</a:t>
            </a: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конкурс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«ТЫ МНЕ, Я – ТЕБЕ»</a:t>
            </a:r>
            <a:endParaRPr lang="ru-RU" sz="6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d0102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9666"/>
            <a:ext cx="10515600" cy="56672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4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4 конкурс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«РЕКЛАМНАЯ ПАУЗА»</a:t>
            </a:r>
            <a:endParaRPr lang="ru-RU" sz="6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d0102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9666"/>
            <a:ext cx="10515600" cy="5667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5 конкурс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«БИОГРАФИЧЕСКИЕ ЗАГАДКИ»</a:t>
            </a:r>
            <a:endParaRPr lang="ru-RU" sz="6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  <a:latin typeface="Georgia" panose="02040502050405020303" pitchFamily="18" charset="0"/>
              </a:rPr>
              <a:t>к</a:t>
            </a: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онкурс капитанов</a:t>
            </a:r>
            <a:endParaRPr lang="ru-RU" sz="6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7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d0102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4716"/>
            <a:ext cx="10515600" cy="574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4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6 конкурс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«ГОНКА ЗА ЛИДЕРОМ»</a:t>
            </a:r>
            <a:endParaRPr lang="ru-RU" sz="6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86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Georgia</vt:lpstr>
      <vt:lpstr>Натуральные материалы</vt:lpstr>
      <vt:lpstr> Литературный   КВН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Литературный   КВН</dc:title>
  <dc:creator>1</dc:creator>
  <cp:lastModifiedBy>1</cp:lastModifiedBy>
  <cp:revision>4</cp:revision>
  <dcterms:created xsi:type="dcterms:W3CDTF">2015-04-20T07:54:43Z</dcterms:created>
  <dcterms:modified xsi:type="dcterms:W3CDTF">2015-04-21T07:14:25Z</dcterms:modified>
</cp:coreProperties>
</file>