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22972-DE3A-4DA9-AE78-EFCB1B061FC1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874D4-5DFE-4E1B-933E-62B015362D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9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874D4-5DFE-4E1B-933E-62B015362D6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20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-108520" y="0"/>
            <a:ext cx="9252520" cy="6858000"/>
            <a:chOff x="-108520" y="0"/>
            <a:chExt cx="9252520" cy="68580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988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_5b42e_2bbfad5_XL.png"/>
            <p:cNvPicPr>
              <a:picLocks noChangeAspect="1"/>
            </p:cNvPicPr>
            <p:nvPr/>
          </p:nvPicPr>
          <p:blipFill>
            <a:blip r:embed="rId3" cstate="print"/>
            <a:srcRect l="84999" r="2401"/>
            <a:stretch>
              <a:fillRect/>
            </a:stretch>
          </p:blipFill>
          <p:spPr>
            <a:xfrm>
              <a:off x="467544" y="0"/>
              <a:ext cx="432048" cy="6858000"/>
            </a:xfrm>
            <a:prstGeom prst="rect">
              <a:avLst/>
            </a:prstGeom>
          </p:spPr>
        </p:pic>
        <p:pic>
          <p:nvPicPr>
            <p:cNvPr id="10" name="Рисунок 9" descr="01.jpg"/>
            <p:cNvPicPr>
              <a:picLocks noChangeAspect="1"/>
            </p:cNvPicPr>
            <p:nvPr/>
          </p:nvPicPr>
          <p:blipFill>
            <a:blip r:embed="rId4" cstate="print">
              <a:lum bright="-12000"/>
            </a:blip>
            <a:srcRect b="3801"/>
            <a:stretch>
              <a:fillRect/>
            </a:stretch>
          </p:blipFill>
          <p:spPr>
            <a:xfrm>
              <a:off x="971600" y="188640"/>
              <a:ext cx="7992888" cy="6480720"/>
            </a:xfrm>
            <a:prstGeom prst="roundRect">
              <a:avLst>
                <a:gd name="adj" fmla="val 2944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1" name="Рисунок 10" descr="Орден Победы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08520" y="3861048"/>
              <a:ext cx="1619672" cy="1619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 descr="Слава 1.jpg"/>
            <p:cNvPicPr>
              <a:picLocks noChangeAspect="1"/>
            </p:cNvPicPr>
            <p:nvPr/>
          </p:nvPicPr>
          <p:blipFill>
            <a:blip r:embed="rId6" cstate="print"/>
            <a:srcRect l="10483" t="7181" r="11935"/>
            <a:stretch>
              <a:fillRect/>
            </a:stretch>
          </p:blipFill>
          <p:spPr>
            <a:xfrm>
              <a:off x="251520" y="0"/>
              <a:ext cx="936104" cy="20240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 descr="0_70b92_aa0ea38a_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866385" cy="1353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Рисунок 13" descr="0d133ace4f053415cf339bfd32f38f6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9592" y="5445224"/>
              <a:ext cx="7920880" cy="1188709"/>
            </a:xfrm>
            <a:prstGeom prst="rect">
              <a:avLst/>
            </a:prstGeom>
          </p:spPr>
        </p:pic>
        <p:pic>
          <p:nvPicPr>
            <p:cNvPr id="15" name="Рисунок 14" descr="0_81b58_5e7e0a01_XL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43808" y="5517232"/>
              <a:ext cx="4224755" cy="607309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0" name="Рисунок 9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0" name="Рисунок 9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0" name="Рисунок 9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0" name="Рисунок 9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9" name="Рисунок 8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0" name="Рисунок 9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1" name="Рисунок 10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11" name="Рисунок 10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2" name="Рисунок 11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3" name="Рисунок 12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7" name="Рисунок 6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8" name="Рисунок 7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9" name="Рисунок 8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6" name="Рисунок 5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" name="Рисунок 6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8" name="Рисунок 7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13" name="Рисунок 12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4" name="Рисунок 13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5" name="Рисунок 14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9" name="Рисунок 8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0" name="Рисунок 9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1" name="Рисунок 10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http://30rezh.uralschool.ru/images/sc30rezh_new/Ibdb3344b516aa9d46ce57815a2c70761.jpg" TargetMode="Externa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7686" y="1500174"/>
            <a:ext cx="4214842" cy="4000528"/>
          </a:xfrm>
        </p:spPr>
        <p:txBody>
          <a:bodyPr>
            <a:normAutofit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«Сын полка» </a:t>
            </a:r>
          </a:p>
          <a:p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Валентин Катаев</a:t>
            </a:r>
          </a:p>
          <a:p>
            <a:endParaRPr lang="ru-RU" dirty="0"/>
          </a:p>
        </p:txBody>
      </p:sp>
      <p:pic>
        <p:nvPicPr>
          <p:cNvPr id="5" name="Рисунок 4" descr="https://img1.wbstatic.net/big/new/9490000/9498103-1.jpg"/>
          <p:cNvPicPr/>
          <p:nvPr/>
        </p:nvPicPr>
        <p:blipFill>
          <a:blip r:embed="rId2" cstate="print"/>
          <a:srcRect l="10714" r="10714"/>
          <a:stretch>
            <a:fillRect/>
          </a:stretch>
        </p:blipFill>
        <p:spPr bwMode="auto">
          <a:xfrm rot="684702">
            <a:off x="6577136" y="956739"/>
            <a:ext cx="1968993" cy="241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0-tub-ru.yandex.net/i?id=04364e446e8a4462815d43184742e573&amp;ref=rim&amp;n=33&amp;w=99&amp;h=15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1427193">
            <a:off x="4628202" y="1403732"/>
            <a:ext cx="1905701" cy="228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214414" y="214290"/>
            <a:ext cx="75723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4" name="Рисунок 13" descr="https://avatanplus.com/files/resources/original/590b50458605b15bd4318fad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103913">
            <a:off x="2382835" y="1573160"/>
            <a:ext cx="1117166" cy="124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428736"/>
            <a:ext cx="2857520" cy="4118993"/>
          </a:xfrm>
          <a:prstGeom prst="rect">
            <a:avLst/>
          </a:prstGeom>
          <a:noFill/>
        </p:spPr>
      </p:pic>
      <p:pic>
        <p:nvPicPr>
          <p:cNvPr id="17" name="Рисунок 16" descr="https://avatanplus.com/files/resources/original/590b50458605b15bd4318fad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1500174"/>
            <a:ext cx="1214446" cy="123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 lnSpcReduction="10000"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«Повесть о настоящем человеке» </a:t>
            </a:r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Борис Полевой</a:t>
            </a:r>
            <a:endParaRPr lang="ru-RU" sz="3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 descr="&amp;Icy;&amp;zcy;&amp;ocy;&amp;bcy;&amp;rcy;&amp;acy;&amp;zhcy;&amp;iecy;&amp;ncy;&amp;icy;&amp;iecy; &amp;tcy;&amp;ocy;&amp;vcy;&amp;acy;&amp;rcy;&amp;acy; &amp;Pcy;&amp;ocy;&amp;vcy;&amp;iecy;&amp;scy;&amp;tcy;&amp;softcy; &amp;ocy; &amp;ncy;&amp;acy;&amp;scy;&amp;tcy;&amp;ocy;&amp;yacy;&amp;shchcy;&amp;iecy;&amp;mcy; &amp;chcy;&amp;iecy;&amp;lcy;&amp;ocy;&amp;vcy;&amp;iecy;&amp;kcy;&amp;iecy;.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485729">
            <a:off x="6376494" y="1217136"/>
            <a:ext cx="1939590" cy="2560998"/>
          </a:xfrm>
          <a:prstGeom prst="rect">
            <a:avLst/>
          </a:prstGeom>
          <a:noFill/>
        </p:spPr>
      </p:pic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8" name="Picture 6" descr="&amp;Pcy;&amp;ocy;&amp;vcy;&amp;iecy;&amp;scy;&amp;tcy;&amp;softcy; &amp;ocy; &amp;ncy;&amp;acy;&amp;scy;&amp;tcy;&amp;ocy;&amp;yacy;&amp;shchcy;&amp;iecy;&amp;mcy; &amp;chcy;&amp;iecy;&amp;lcy;&amp;ocy;&amp;vcy;&amp;iecy;&amp;kcy;&amp;iecy;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4424" y="1571611"/>
            <a:ext cx="1751123" cy="242889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500430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3" name="Рисунок 12" descr="I94faa8b5984c7b66e6a6d6cf0b5a70ae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571612"/>
            <a:ext cx="271464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avatanplus.com/files/resources/original/590b50458605b15bd4318fad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06670">
            <a:off x="2004153" y="1564115"/>
            <a:ext cx="1089526" cy="118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 lnSpcReduction="10000"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«Навеки девятнадцатилетние» </a:t>
            </a:r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Григорий Бакланов</a:t>
            </a:r>
            <a:endParaRPr lang="ru-RU" sz="3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500174"/>
            <a:ext cx="2786082" cy="39649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428992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7170" name="Picture 2" descr="https://im0-tub-ru.yandex.net/i?id=23b795a1dc8c27dd34e1a51e67280350&amp;ref=rim&amp;n=33&amp;w=99&amp;h=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02930">
            <a:off x="6435610" y="1361310"/>
            <a:ext cx="1714512" cy="2386165"/>
          </a:xfrm>
          <a:prstGeom prst="rect">
            <a:avLst/>
          </a:prstGeom>
          <a:noFill/>
        </p:spPr>
      </p:pic>
      <p:pic>
        <p:nvPicPr>
          <p:cNvPr id="7172" name="Picture 4" descr="https://im0-tub-ru.yandex.net/i?id=2bca4685a5bb808949b84ff214cac3c9&amp;ref=rim&amp;n=33&amp;w=95&amp;h=1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643050"/>
            <a:ext cx="1643074" cy="2391282"/>
          </a:xfrm>
          <a:prstGeom prst="rect">
            <a:avLst/>
          </a:prstGeom>
          <a:noFill/>
        </p:spPr>
      </p:pic>
      <p:pic>
        <p:nvPicPr>
          <p:cNvPr id="11" name="Рисунок 10" descr="https://avatanplus.com/files/resources/original/590b50458605b15bd4318fad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1500174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 lnSpcReduction="10000"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«Матерь человеческая»</a:t>
            </a:r>
          </a:p>
          <a:p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Виталий </a:t>
            </a:r>
            <a:r>
              <a:rPr lang="ru-RU" sz="3000" b="1" dirty="0" err="1" smtClean="0">
                <a:solidFill>
                  <a:schemeClr val="tx1"/>
                </a:solidFill>
                <a:latin typeface="Arial Black" pitchFamily="34" charset="0"/>
              </a:rPr>
              <a:t>Закруткин</a:t>
            </a:r>
            <a:endParaRPr lang="ru-RU" sz="3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 descr="C:\Users\1\Desktop\школьная библиотека\выставка\фотографии учителя\Учителя\Клевакина Вера Павловн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500174"/>
            <a:ext cx="2853788" cy="39740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357554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1" name="Рисунок 10" descr="https://im0-tub-ru.yandex.net/i?id=025f3501af3b148251975351be7198a3&amp;ref=rim&amp;n=33&amp;w=200&amp;h=150"/>
          <p:cNvPicPr/>
          <p:nvPr/>
        </p:nvPicPr>
        <p:blipFill>
          <a:blip r:embed="rId3"/>
          <a:srcRect l="6163" t="16766" r="46218" b="14192"/>
          <a:stretch>
            <a:fillRect/>
          </a:stretch>
        </p:blipFill>
        <p:spPr bwMode="auto">
          <a:xfrm rot="1479694">
            <a:off x="6564275" y="1350728"/>
            <a:ext cx="1868191" cy="242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vatanplus.com/files/resources/original/590b50458605b15bd4318fad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779884">
            <a:off x="2051070" y="1419020"/>
            <a:ext cx="1325138" cy="123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&amp;Mcy;&amp;acy;&amp;tcy;&amp;iecy;&amp;rcy;&amp;softcy; &amp;chcy;&amp;iecy;&amp;lcy;&amp;ocy;&amp;vcy;&amp;iecy;&amp;chcy;&amp;iecy;&amp;scy;&amp;kcy;&amp;acy;&amp;y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1571612"/>
            <a:ext cx="1928826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 lnSpcReduction="10000"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«Взятие Берлина, победа» </a:t>
            </a:r>
          </a:p>
          <a:p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Сергей Алексеев</a:t>
            </a:r>
            <a:endParaRPr lang="ru-RU" sz="3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571612"/>
            <a:ext cx="3000396" cy="385765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428992" y="214290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1" name="Рисунок 10" descr="https://avatanplus.com/files/resources/original/590b50458605b15bd4318fad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366046">
            <a:off x="2305898" y="1399102"/>
            <a:ext cx="1088080" cy="123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&amp;Scy;&amp;iecy;&amp;rcy;&amp;gcy;&amp;iecy;&amp;jcy; &amp;Acy;&amp;lcy;&amp;iecy;&amp;kcy;&amp;scy;&amp;iecy;&amp;iecy;&amp;vcy; - &amp;Vcy;&amp;zcy;&amp;yacy;&amp;tcy;&amp;icy;&amp;iecy; &amp;Bcy;&amp;iecy;&amp;rcy;&amp;lcy;&amp;icy;&amp;ncy;&amp;acy;. &amp;Pcy;&amp;ocy;&amp;bcy;&amp;iecy;&amp;dcy;&amp;acy;! 1945. &amp;Rcy;&amp;acy;&amp;scy;&amp;scy;&amp;kcy;&amp;acy;&amp;zcy;&amp;ycy; &amp;dcy;&amp;lcy;&amp;yacy; &amp;dcy;&amp;iecy;&amp;tcy;&amp;iecy;&amp;jcy; &amp;ocy;&amp;bcy;&amp;lcy;&amp;ocy;&amp;zhcy;&amp;kcy;&amp;acy; &amp;kcy;&amp;ncy;&amp;icy;&amp;gcy;&amp;icy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475001">
            <a:off x="6512755" y="1269047"/>
            <a:ext cx="1841826" cy="251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zyorna.ru/pregeneratedthumbs/91c/c2b/354/852/f9b/add/61b/a55/491/354/91cc2b354852f9badd61ba554913541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428736"/>
            <a:ext cx="1714500" cy="246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1571612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«Горячий снег»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Юрий Бондарев</a:t>
            </a:r>
            <a:endParaRPr lang="ru-RU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3" name="Рисунок 12" descr="IMG-20190924-WA000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14488"/>
            <a:ext cx="292895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avatanplus.com/files/resources/original/590b50458605b15bd4318fad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88818">
            <a:off x="2429785" y="2205580"/>
            <a:ext cx="778596" cy="78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s://img3.labirint.ru/rc/6e64b711e739ed7615b722518fa8e364/121x187/books7/66637/cover.jpg?12803946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30775">
            <a:off x="6598831" y="1341246"/>
            <a:ext cx="1824369" cy="2526700"/>
          </a:xfrm>
          <a:prstGeom prst="rect">
            <a:avLst/>
          </a:prstGeom>
          <a:noFill/>
        </p:spPr>
      </p:pic>
      <p:pic>
        <p:nvPicPr>
          <p:cNvPr id="16" name="Рисунок 15" descr="&amp;Gcy;&amp;ocy;&amp;rcy;&amp;yacy;&amp;chcy;&amp;icy;&amp;jcy; &amp;scy;&amp;ncy;&amp;iecy;&amp;gcy;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571612"/>
            <a:ext cx="178595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 fontScale="92500" lnSpcReduction="20000"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«Они сражались за Родину»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Михаил Шолохов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C:\Users\1\Desktop\школьная библиотека\выставка\фотографии учителя\Учителя\Ширшева О.А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28736"/>
            <a:ext cx="285752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00430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avatanplus.com/files/resources/original/590b50458605b15bd4318fad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826402">
            <a:off x="2188611" y="1321626"/>
            <a:ext cx="1403332" cy="130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avatanplus.com/files/resources/original/590b50458605b15bd4318fad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826402">
            <a:off x="2207399" y="1291208"/>
            <a:ext cx="1403332" cy="130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avatanplus.com/files/resources/original/590b50458605b15bd4318fad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826402">
            <a:off x="2207400" y="1291208"/>
            <a:ext cx="1403332" cy="130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i.mycdn.me/i?r=AyH4iRPQ2q0otWIFepML2LxRIsHaOnbn6aXb-0AImkrHV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927175">
            <a:off x="6557542" y="1390775"/>
            <a:ext cx="1629750" cy="225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&amp;Mcy;&amp;icy;&amp;khcy;&amp;acy;&amp;icy;&amp;lcy; &amp;SHcy;&amp;ocy;&amp;lcy;&amp;ocy;&amp;khcy;&amp;ocy;&amp;vcy; - &amp;Ocy;&amp;ncy;&amp;icy; &amp;scy;&amp;rcy;&amp;acy;&amp;zhcy;&amp;acy;&amp;lcy;&amp;icy;&amp;scy;&amp;softcy; &amp;zcy;&amp;acy; &amp;Rcy;&amp;ocy;&amp;dcy;&amp;icy;&amp;ncy;&amp;ucy; &amp;ocy;&amp;bcy;&amp;lcy;&amp;ocy;&amp;zhcy;&amp;kcy;&amp;acy; &amp;kcy;&amp;ncy;&amp;icy;&amp;gcy;&amp;icy;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571612"/>
            <a:ext cx="1885107" cy="251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 fontScale="92500" lnSpcReduction="10000"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«Обелиск»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Василий Быков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428736"/>
            <a:ext cx="285751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71868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8" name="Рисунок 17" descr="https://avatanplus.com/files/resources/original/590b50458605b15bd4318fad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206427">
            <a:off x="2305795" y="1245257"/>
            <a:ext cx="1645743" cy="123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litlife.club/data/Book/0/111000/111690/BCS_1349026709.jpg?w=600&amp;h=600&amp;q=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10519">
            <a:off x="6519606" y="1330757"/>
            <a:ext cx="1777020" cy="2500330"/>
          </a:xfrm>
          <a:prstGeom prst="rect">
            <a:avLst/>
          </a:prstGeom>
          <a:noFill/>
        </p:spPr>
      </p:pic>
      <p:pic>
        <p:nvPicPr>
          <p:cNvPr id="4100" name="Picture 4" descr="https://avidreaders.ru/pics/9/3/330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643050"/>
            <a:ext cx="1714512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 fontScale="92500" lnSpcReduction="20000"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«Альпийская баллада»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Василь Быков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1" name="Рисунок 10" descr="&amp;Kcy;&amp;ocy;&amp;rcy;&amp;iecy;&amp;pcy;&amp;acy;&amp;ncy;&amp;ocy;&amp;vcy;&amp;acy; &amp;Scy;&amp;vcy;&amp;iecy;&amp;tcy;&amp;lcy;&amp;acy;&amp;ncy;&amp;acy; &amp;Ncy;&amp;icy;&amp;kcy;&amp;ocy;&amp;lcy;&amp;acy;&amp;iecy;&amp;vcy;&amp;ncy;&amp;acy; (2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571612"/>
            <a:ext cx="285752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avatanplus.com/files/resources/original/590b50458605b15bd4318fad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206427">
            <a:off x="2246010" y="1471889"/>
            <a:ext cx="1403981" cy="123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avatanplus.com/files/resources/original/590b50458605b15bd4318fad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206427">
            <a:off x="2241725" y="1489453"/>
            <a:ext cx="1403981" cy="123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img3.labirint.ru/rc/170f7b433c3b6599f70a06b36eea88c9/220x340/books69/683629/cover.jpg?15641739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42583">
            <a:off x="6492438" y="1340359"/>
            <a:ext cx="1854557" cy="2512262"/>
          </a:xfrm>
          <a:prstGeom prst="rect">
            <a:avLst/>
          </a:prstGeom>
          <a:noFill/>
        </p:spPr>
      </p:pic>
      <p:pic>
        <p:nvPicPr>
          <p:cNvPr id="3076" name="Picture 4" descr="https://litlife.club/data/Book/0/54000/54393/BC3_1478146107.jpg?w=600&amp;h=600&amp;q=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500174"/>
            <a:ext cx="1785950" cy="2515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 fontScale="92500" lnSpcReduction="20000"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«В списках не значился»</a:t>
            </a:r>
          </a:p>
          <a:p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Борис Васильев 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1" name="Рисунок 10" descr="&amp;SHcy;&amp;vcy;&amp;iecy;&amp;tscy;&amp;ocy;&amp;vcy;&amp;acy; &amp;Tcy;&amp;acy;&amp;tcy;&amp;softcy;&amp;yacy;&amp;ncy;&amp;acy; &amp;Vcy;&amp;icy;&amp;kcy;&amp;tcy;&amp;ocy;&amp;rcy;&amp;ocy;&amp;vcy;&amp;ncy;&amp;acy; (2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71612"/>
            <a:ext cx="285752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avatanplus.com/files/resources/original/590b50458605b15bd4318fad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697574">
            <a:off x="1828861" y="1465882"/>
            <a:ext cx="1751318" cy="123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img3.labirint.ru/rc/c191647d6febd2aca27608db69487504/220x340/books78/772781/cover.jpg?16032076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74104">
            <a:off x="6518200" y="1407747"/>
            <a:ext cx="1763874" cy="2428892"/>
          </a:xfrm>
          <a:prstGeom prst="rect">
            <a:avLst/>
          </a:prstGeom>
          <a:noFill/>
        </p:spPr>
      </p:pic>
      <p:pic>
        <p:nvPicPr>
          <p:cNvPr id="2052" name="Picture 4" descr="https://img3.labirint.ru/rc/ab8e7c9ef44db2a9e92c70fdaa787400/121x187/books65/640593/cover.png?15753833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571612"/>
            <a:ext cx="1785950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 fontScale="92500" lnSpcReduction="10000"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«Сашка»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Вячеслав Кондратьев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4" name="Рисунок 13" descr="IMG-20191211-WA000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307183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avatanplus.com/files/resources/original/590b50458605b15bd4318fad.png"/>
          <p:cNvPicPr/>
          <p:nvPr/>
        </p:nvPicPr>
        <p:blipFill>
          <a:blip r:embed="rId3"/>
          <a:srcRect l="23608"/>
          <a:stretch>
            <a:fillRect/>
          </a:stretch>
        </p:blipFill>
        <p:spPr bwMode="auto">
          <a:xfrm rot="1207468">
            <a:off x="2341234" y="2181273"/>
            <a:ext cx="744502" cy="85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img4.labirint.ru/rc/d9d8ae6d92d00f0842be532d7d0f61b3/220x340/books68/672158/cover.png?157536917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03112">
            <a:off x="6412351" y="1342709"/>
            <a:ext cx="1875927" cy="2462208"/>
          </a:xfrm>
          <a:prstGeom prst="rect">
            <a:avLst/>
          </a:prstGeom>
          <a:noFill/>
        </p:spPr>
      </p:pic>
      <p:pic>
        <p:nvPicPr>
          <p:cNvPr id="1028" name="Picture 4" descr="http://rusbuk.ru/uploads/books/598696/121f80c0c40a06d9317df4d8d5dbb6ba8bcd9a3bMid.jpg"/>
          <p:cNvPicPr>
            <a:picLocks noChangeAspect="1" noChangeArrowheads="1"/>
          </p:cNvPicPr>
          <p:nvPr/>
        </p:nvPicPr>
        <p:blipFill>
          <a:blip r:embed="rId5"/>
          <a:srcRect r="42187"/>
          <a:stretch>
            <a:fillRect/>
          </a:stretch>
        </p:blipFill>
        <p:spPr bwMode="auto">
          <a:xfrm>
            <a:off x="4643438" y="1643050"/>
            <a:ext cx="1714512" cy="24057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9124" y="1714488"/>
            <a:ext cx="4500594" cy="4000528"/>
          </a:xfrm>
        </p:spPr>
        <p:txBody>
          <a:bodyPr>
            <a:normAutofit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«Партизанка Лара» </a:t>
            </a:r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Надежда Надеждина</a:t>
            </a:r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https://im0-tub-ru.yandex.net/i?id=e21eee8267b6414a5df726b70cc05f0e&amp;ref=rim&amp;n=33&amp;w=113&amp;h=15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795712">
            <a:off x="6604346" y="1117566"/>
            <a:ext cx="1922571" cy="237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m0-tub-ru.yandex.net/i?id=771aa2cf991e53eff11a5ef55e9b6199&amp;ref=rim&amp;n=33&amp;w=113&amp;h=15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21262752">
            <a:off x="4611206" y="1370363"/>
            <a:ext cx="1840865" cy="234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571612"/>
            <a:ext cx="2857519" cy="390605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428992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" name="Рисунок 11" descr="https://avatanplus.com/files/resources/original/590b50458605b15bd4318fad.png"/>
          <p:cNvPicPr/>
          <p:nvPr/>
        </p:nvPicPr>
        <p:blipFill>
          <a:blip r:embed="rId6"/>
          <a:srcRect l="16454"/>
          <a:stretch>
            <a:fillRect/>
          </a:stretch>
        </p:blipFill>
        <p:spPr bwMode="auto">
          <a:xfrm rot="465302">
            <a:off x="2245183" y="1639655"/>
            <a:ext cx="1109170" cy="96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85852" y="0"/>
            <a:ext cx="750099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Aharoni" pitchFamily="2" charset="-79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i="1" dirty="0" smtClean="0">
              <a:latin typeface="Arial Black" pitchFamily="34" charset="0"/>
              <a:ea typeface="Calibri" pitchFamily="34" charset="0"/>
              <a:cs typeface="Aharoni" pitchFamily="2" charset="-79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Aharoni" pitchFamily="2" charset="-79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i="1" dirty="0" smtClean="0">
              <a:latin typeface="Arial Black" pitchFamily="34" charset="0"/>
              <a:ea typeface="Calibri" pitchFamily="34" charset="0"/>
              <a:cs typeface="Aharoni" pitchFamily="2" charset="-79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Aharoni" pitchFamily="2" charset="-79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i="1" dirty="0" smtClean="0">
              <a:latin typeface="Arial Black" pitchFamily="34" charset="0"/>
              <a:ea typeface="Calibri" pitchFamily="34" charset="0"/>
              <a:cs typeface="Aharoni" pitchFamily="2" charset="-79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Не бойтесь слёз, и горечи, и страха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…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Читайте, люди, книги о войне,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И не стыдитесь горевать, и плакать.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Ведь те, кого не стало за войну,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Кого сожгли, убили, растоптали,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Они за нас, за наши жизни пали.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И то, что живы мы, а не они,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Случайности жестокая примета.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Храните в душах вечные огни,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haroni" pitchFamily="2" charset="-79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Aharoni" pitchFamily="2" charset="-79"/>
              </a:rPr>
              <a:t>И дорожите их горчайшим светом!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                                        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i="1" dirty="0" smtClean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Руфь Тамарина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000108"/>
            <a:ext cx="7572428" cy="4500595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Прочитанная книга о войне – </a:t>
            </a:r>
            <a:br>
              <a:rPr lang="ru-RU" sz="2800" b="1" dirty="0" smtClean="0"/>
            </a:br>
            <a:r>
              <a:rPr lang="ru-RU" sz="2800" b="1" dirty="0" smtClean="0"/>
              <a:t>твоя благодарность за Великую Победу». 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200" b="1" dirty="0" smtClean="0"/>
              <a:t>Каждый может взять для чтения из фондов нашей библиотеки книгу на военную тематику, прочитать, и поделиться со своими одноклассниками, друзьями, тем самым привлекая внимание других читателей к определённой книге о войне. </a:t>
            </a:r>
            <a:endParaRPr lang="ru-RU" sz="2400" b="1" dirty="0"/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&amp;Pcy;&amp;ocy;&amp;vcy;&amp;iecy;&amp;scy;&amp;tcy;&amp;softcy; &amp;ocy; &amp;ncy;&amp;acy;&amp;scy;&amp;tcy;&amp;ocy;&amp;yacy;&amp;shchcy;&amp;iecy;&amp;mcy; &amp;chcy;&amp;iecy;&amp;lcy;&amp;ocy;&amp;vcy;&amp;iecy;&amp;kcy;&amp;iecy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85852" y="0"/>
            <a:ext cx="75009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Aharoni" pitchFamily="2" charset="-79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i="1" dirty="0" smtClean="0">
              <a:latin typeface="Arial Black" pitchFamily="34" charset="0"/>
              <a:ea typeface="Calibri" pitchFamily="34" charset="0"/>
              <a:cs typeface="Aharoni" pitchFamily="2" charset="-79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Aharoni" pitchFamily="2" charset="-79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i="1" dirty="0" smtClean="0">
              <a:latin typeface="Arial Black" pitchFamily="34" charset="0"/>
              <a:ea typeface="Calibri" pitchFamily="34" charset="0"/>
              <a:cs typeface="Aharoni" pitchFamily="2" charset="-79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Aharoni" pitchFamily="2" charset="-79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i="1" dirty="0" smtClean="0">
              <a:latin typeface="Arial Black" pitchFamily="34" charset="0"/>
              <a:ea typeface="Calibri" pitchFamily="34" charset="0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7686" y="1500174"/>
            <a:ext cx="4214842" cy="4000528"/>
          </a:xfrm>
        </p:spPr>
        <p:txBody>
          <a:bodyPr>
            <a:normAutofit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«На войне как на войне» </a:t>
            </a:r>
          </a:p>
          <a:p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Виктор Курочкин</a:t>
            </a:r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571612"/>
            <a:ext cx="2857520" cy="3929090"/>
          </a:xfrm>
          <a:prstGeom prst="rect">
            <a:avLst/>
          </a:prstGeom>
          <a:noFill/>
        </p:spPr>
      </p:pic>
      <p:pic>
        <p:nvPicPr>
          <p:cNvPr id="9" name="Рисунок 8" descr="&amp;Kcy;&amp;ncy;&amp;icy;&amp;gcy;&amp;acy; &amp;quot;&amp;Ncy;&amp;acy; &amp;vcy;&amp;ocy;&amp;jcy;&amp;ncy;&amp;iecy; &amp;kcy;&amp;acy;&amp;kcy; &amp;ncy;&amp;acy; &amp;vcy;&amp;ocy;&amp;jcy;&amp;ncy;&amp;iecy;&amp;quot; - &amp;kcy;&amp;ucy;&amp;pcy;&amp;icy;&amp;tcy;&amp;softcy; &amp;kcy;&amp;ncy;&amp;icy;&amp;gcy;&amp;ucy; &amp;scy; &amp;bcy;&amp;ycy;&amp;scy;&amp;tcy;&amp;rcy;&amp;ocy;&amp;jcy; &amp;dcy;&amp;ocy;&amp;scy;&amp;tcy;&amp;acy;&amp;vcy;&amp;kcy;&amp;ocy;&amp;jcy; ..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781664">
            <a:off x="6646527" y="1035484"/>
            <a:ext cx="1848723" cy="234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&amp;Icy;&amp;zcy;&amp;ocy;&amp;bcy;&amp;rcy;&amp;acy;&amp;zhcy;&amp;iecy;&amp;ncy;&amp;icy;&amp;iecy; &amp;tcy;&amp;ocy;&amp;vcy;&amp;acy;&amp;rcy;&amp;acy; &amp;Vcy;&amp;icy;&amp;kcy;&amp;tcy;&amp;ocy;&amp;rcy; &amp;Kcy;&amp;ucy;&amp;rcy;&amp;ocy;&amp;chcy;&amp;kcy;&amp;icy;&amp;ncy; &amp;Ncy;&amp;acy; &amp;vcy;&amp;ocy;&amp;jcy;&amp;ncy;&amp;iecy; &amp;kcy;&amp;acy;&amp;kcy; &amp;ncy;&amp;acy; &amp;vcy;&amp;ocy;&amp;jcy;&amp;ncy;&amp;iecy;. 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21345246">
            <a:off x="4642344" y="1471020"/>
            <a:ext cx="1791627" cy="224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428992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8" name="Рисунок 7" descr="https://avatanplus.com/files/resources/original/590b50458605b15bd4318fad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1571612"/>
            <a:ext cx="1285884" cy="123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71612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7686" y="1500174"/>
            <a:ext cx="4429156" cy="4000528"/>
          </a:xfrm>
        </p:spPr>
        <p:txBody>
          <a:bodyPr>
            <a:normAutofit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«Василий Теркин» </a:t>
            </a:r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Александр Твардовский</a:t>
            </a:r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500174"/>
            <a:ext cx="2928958" cy="3929090"/>
          </a:xfrm>
          <a:prstGeom prst="rect">
            <a:avLst/>
          </a:prstGeom>
          <a:noFill/>
        </p:spPr>
      </p:pic>
      <p:pic>
        <p:nvPicPr>
          <p:cNvPr id="11" name="Рисунок 10" descr="&amp;Tcy;&amp;vcy;&amp;acy;&amp;rcy;&amp;dcy;&amp;ocy;&amp;vcy;&amp;scy;&amp;kcy;&amp;icy;&amp;jcy; &amp;Acy;&amp;lcy;&amp;iecy;&amp;kcy;&amp;scy;&amp;acy;&amp;ncy;&amp;dcy;&amp;rcy; &amp;Tcy;&amp;rcy;&amp;icy;&amp;fcy;&amp;ocy;&amp;ncy;&amp;ocy;&amp;vcy;&amp;icy;&amp;chcy; &amp;Vcy;&amp;acy;&amp;scy;&amp;icy;&amp;lcy;&amp;icy;&amp;jcy; &amp;Tcy;&amp;iecy;&amp;rcy;&amp;kcy;&amp;icy;&amp;ncy; - &amp;scy;&amp;tcy;&amp;rcy;&amp;acy;&amp;ncy;&amp;icy;&amp;tscy;&amp;acy; 0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896361">
            <a:off x="6631037" y="1085876"/>
            <a:ext cx="1825341" cy="223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b&amp;quot;&amp;Vcy;&amp;acy;&amp;scy;&amp;icy;&amp;lcy;&amp;icy;&amp;jcy; &amp;Tcy;&amp;iecy;&amp;rcy;&amp;kcy;&amp;icy;&amp;ncy;&amp;quot;,/b i &amp;Acy;&amp;lcy;&amp;iecy;&amp;kcy;&amp;scy;&amp;acy;&amp;ncy;&amp;dcy;&amp;rcy; &amp;Tcy;&amp;vcy;&amp;acy;&amp;rcy;&amp;dcy;&amp;ocy;&amp;vcy;&amp;scy;&amp;kcy;&amp;icy;&amp;jcy;/i &amp;Pcy;&amp;ocy;&amp;ecy;&amp;mcy;&amp;acy; &amp;pcy;&amp;ocy;&amp;scy;&amp;vcy;&amp;yacy;&amp;shchcy;&amp;iecy;&amp;ncy;&amp;acy; &amp;vcy;&amp;ycy;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35704">
            <a:off x="4607420" y="1371039"/>
            <a:ext cx="1914525" cy="235269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214678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avatanplus.com/files/resources/original/590b50458605b15bd4318fad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1785926"/>
            <a:ext cx="928694" cy="8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«Завтра была война»</a:t>
            </a:r>
          </a:p>
          <a:p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Борис Львович Васильев</a:t>
            </a:r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https://im0-tub-ru.yandex.net/i?id=fe6418a73aaf0a1e304b25456973ef82&amp;ref=rim&amp;n=33&amp;w=95&amp;h=15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874856">
            <a:off x="6688393" y="1120664"/>
            <a:ext cx="1818296" cy="229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m0-tub-ru.yandex.net/i?id=96fdc58d048e8bcd7db8a6402b7f7169&amp;ref=rim&amp;n=33&amp;w=98&amp;h=15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1378247">
            <a:off x="4643678" y="1415112"/>
            <a:ext cx="1866699" cy="22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357554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643050"/>
            <a:ext cx="2714644" cy="3786214"/>
          </a:xfrm>
          <a:prstGeom prst="rect">
            <a:avLst/>
          </a:prstGeom>
          <a:noFill/>
        </p:spPr>
      </p:pic>
      <p:pic>
        <p:nvPicPr>
          <p:cNvPr id="14" name="Рисунок 13" descr="https://avatanplus.com/files/resources/original/590b50458605b15bd4318fad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489771">
            <a:off x="2141267" y="1525202"/>
            <a:ext cx="1175758" cy="120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«А зори здесь тихие» </a:t>
            </a:r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Борис Васильев</a:t>
            </a:r>
            <a:endParaRPr lang="ru-RU" sz="30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428736"/>
            <a:ext cx="2786082" cy="3929090"/>
          </a:xfrm>
          <a:prstGeom prst="rect">
            <a:avLst/>
          </a:prstGeom>
          <a:noFill/>
        </p:spPr>
      </p:pic>
      <p:pic>
        <p:nvPicPr>
          <p:cNvPr id="11" name="Рисунок 10" descr="https://im0-tub-ru.yandex.net/i?id=90f8a2466e6edba7f731ac9fb1bcb046&amp;ref=rim&amp;n=33&amp;w=96&amp;h=15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886469">
            <a:off x="6687539" y="1269469"/>
            <a:ext cx="1845757" cy="226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s://im0-tub-ru.yandex.net/i?id=6be79e58b9a52f03227214f5cb90f771&amp;ref=rim&amp;n=33&amp;w=150&amp;h=150"/>
          <p:cNvPicPr>
            <a:picLocks noChangeAspect="1" noChangeArrowheads="1"/>
          </p:cNvPicPr>
          <p:nvPr/>
        </p:nvPicPr>
        <p:blipFill>
          <a:blip r:embed="rId4"/>
          <a:srcRect l="18377" r="16741"/>
          <a:stretch>
            <a:fillRect/>
          </a:stretch>
        </p:blipFill>
        <p:spPr bwMode="auto">
          <a:xfrm rot="21406657">
            <a:off x="4871829" y="1422260"/>
            <a:ext cx="1633402" cy="221560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357554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Рисунок 8" descr="https://avatanplus.com/files/resources/original/590b50458605b15bd4318fad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1357298"/>
            <a:ext cx="1285884" cy="130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«Молодая гвардия»</a:t>
            </a:r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 Александр Фадеев </a:t>
            </a:r>
            <a:endParaRPr lang="ru-RU" sz="30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714488"/>
            <a:ext cx="2857520" cy="3929090"/>
          </a:xfrm>
          <a:prstGeom prst="rect">
            <a:avLst/>
          </a:prstGeom>
          <a:noFill/>
        </p:spPr>
      </p:pic>
      <p:pic>
        <p:nvPicPr>
          <p:cNvPr id="20482" name="Picture 2" descr="&amp;Icy;&amp;zcy;&amp;ocy;&amp;bcy;&amp;rcy;&amp;acy;&amp;zhcy;&amp;iecy;&amp;ncy;&amp;icy;&amp;iecy; &amp;tcy;&amp;ocy;&amp;vcy;&amp;acy;&amp;rcy;&amp;acy; &amp;Mcy;&amp;ocy;&amp;lcy;&amp;ocy;&amp;dcy;&amp;acy;&amp;yacy; &amp;gcy;&amp;vcy;&amp;acy;&amp;rcy;&amp;dcy;&amp;icy;&amp;yacy;.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7479">
            <a:off x="6733092" y="1353957"/>
            <a:ext cx="1711338" cy="2225506"/>
          </a:xfrm>
          <a:prstGeom prst="rect">
            <a:avLst/>
          </a:prstGeom>
          <a:noFill/>
        </p:spPr>
      </p:pic>
      <p:pic>
        <p:nvPicPr>
          <p:cNvPr id="20484" name="Picture 4" descr="&amp;Mcy;&amp;ocy;&amp;lcy;&amp;ocy;&amp;dcy;&amp;acy;&amp;yacy; &amp;Gcy;&amp;vcy;&amp;acy;&amp;rcy;&amp;dcy;&amp;icy;&amp;yacy; - &amp;Mcy;&amp;acy;&amp;rcy;&amp;kcy;&amp;iecy;&amp;tcy;&amp;pcy;&amp;lcy;&amp;iecy;&amp;jcy;&amp;scy; goods.ru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84600">
            <a:off x="4961401" y="1566088"/>
            <a:ext cx="1546024" cy="233362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14678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Рисунок 8" descr="https://avatanplus.com/files/resources/original/590b50458605b15bd4318fad.png"/>
          <p:cNvPicPr/>
          <p:nvPr/>
        </p:nvPicPr>
        <p:blipFill>
          <a:blip r:embed="rId5"/>
          <a:srcRect l="24611"/>
          <a:stretch>
            <a:fillRect/>
          </a:stretch>
        </p:blipFill>
        <p:spPr bwMode="auto">
          <a:xfrm rot="1725544">
            <a:off x="2438484" y="1633024"/>
            <a:ext cx="1001733" cy="89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«Судьба человека»</a:t>
            </a:r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 Михаил Шолохов</a:t>
            </a:r>
            <a:endParaRPr lang="ru-RU" sz="30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571612"/>
            <a:ext cx="2857520" cy="3857652"/>
          </a:xfrm>
          <a:prstGeom prst="rect">
            <a:avLst/>
          </a:prstGeom>
          <a:noFill/>
        </p:spPr>
      </p:pic>
      <p:pic>
        <p:nvPicPr>
          <p:cNvPr id="21506" name="Picture 2" descr="&amp;Pcy;&amp;rcy;&amp;ocy;&amp;scy;&amp;mcy;&amp;ocy;&amp;tcy;&amp;rcy; &amp;scy;&amp;ocy;&amp;dcy;&amp;iecy;&amp;rcy;&amp;zhcy;&amp;icy;&amp;mcy;&amp;ocy;&amp;gcy;&amp;ocy; &amp;dcy;&amp;ocy;&amp;kcy;&amp;ucy;&amp;mcy;&amp;iecy;&amp;ncy;&amp;tcy;&amp;acy; &amp;quot;&amp;Rcy;&amp;acy;&amp;zcy;&amp;rcy;&amp;acy;&amp;bcy;&amp;ocy;&amp;tcy;&amp;kcy;&amp;acy; &amp;ucy;&amp;rcy;&amp;ocy;&amp;kcy;&amp;acy; &amp;ncy;&amp;acy; &amp;tcy;&amp;iecy;&amp;mcy;&amp;ucy; : &amp;Mcy;.&amp;SHcy;&amp;ocy;&amp;lcy;&amp;ocy;&amp;khcy;&amp;ocy;&amp;vcy; &amp;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25170">
            <a:off x="6722477" y="1370843"/>
            <a:ext cx="1738948" cy="2402819"/>
          </a:xfrm>
          <a:prstGeom prst="rect">
            <a:avLst/>
          </a:prstGeom>
          <a:noFill/>
        </p:spPr>
      </p:pic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«&amp;Vcy; &amp;kcy;&amp;ncy;&amp;icy;&amp;zhcy;&amp;ncy;&amp;ocy;&amp;jcy; &amp;pcy;&amp;acy;&amp;mcy;&amp;yacy;&amp;tcy;&amp;icy; &amp;mcy;&amp;gcy;&amp;ncy;&amp;ocy;&amp;vcy;&amp;iecy;&amp;ncy;&amp;icy;&amp;yacy; &amp;vcy;&amp;ocy;&amp;jcy;&amp;ncy;&amp;ycy;» &amp;Scy;&amp;vcy;&amp;yacy;&amp;zcy;&amp;acy;&amp;ncy; &amp;scy;&amp;ucy;&amp;dcy;&amp;softcy;&amp;bcy;&amp;ocy;&amp;jcy; &amp;Rcy;&amp;acy;&amp;scy;&amp;scy;&amp;kcy;&amp;acy;&amp;zcy; &amp;Mcy;&amp;icy;&amp;khcy;&amp;acy;&amp;icy;&amp;lcy;&amp;acy; &amp;SHcy;&amp;ocy;&amp;lcy;&amp;ocy;&amp;khcy;&amp;ocy;&amp;vcy;&amp;acy; ..."/>
          <p:cNvPicPr/>
          <p:nvPr/>
        </p:nvPicPr>
        <p:blipFill>
          <a:blip r:embed="rId4"/>
          <a:srcRect l="4066" t="2981" r="1735" b="3444"/>
          <a:stretch>
            <a:fillRect/>
          </a:stretch>
        </p:blipFill>
        <p:spPr bwMode="auto">
          <a:xfrm rot="21312181">
            <a:off x="4994305" y="1638227"/>
            <a:ext cx="1649267" cy="22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214678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Рисунок 8" descr="https://avatanplus.com/files/resources/original/590b50458605b15bd4318fad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1285860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00175"/>
            <a:ext cx="3071834" cy="4000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5072066" cy="4000528"/>
          </a:xfrm>
        </p:spPr>
        <p:txBody>
          <a:bodyPr>
            <a:normAutofit/>
          </a:bodyPr>
          <a:lstStyle/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ru-RU" sz="30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>«Живые и мертвые»</a:t>
            </a:r>
            <a:r>
              <a:rPr lang="ru-RU" sz="3000" b="1" dirty="0" smtClean="0">
                <a:solidFill>
                  <a:schemeClr val="tx1"/>
                </a:solidFill>
                <a:latin typeface="Arial Black" pitchFamily="34" charset="0"/>
              </a:rPr>
              <a:t> Константин Симонов</a:t>
            </a:r>
            <a:endParaRPr lang="ru-RU" sz="3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1508" name="AutoShape 4" descr="&amp;kcy;&amp;ncy;&amp;icy;&amp;gcy;&amp;icy; &amp;scy;&amp;iecy;&amp;rcy;&amp;icy;&amp;icy; &amp;quot;&amp;Kcy;&amp;lcy;&amp;acy;&amp;scy;&amp;scy;&amp;icy;&amp;kcy;&amp;acy; &amp;vcy; &amp;shcy;&amp;kcy;&amp;ocy;&amp;lcy;&amp;iecy;&amp;quot; - &amp;kcy;&amp;ucy;&amp;pcy;&amp;icy;&amp;tcy;&amp;softcy; &amp;vcy; &amp;Scy;&amp;acy;&amp;ncy;&amp;kcy;&amp;tcy;-&amp;Pcy;&amp;iecy;&amp;tcy;&amp;iecy;&amp;rcy;&amp;bcy;&amp;ucy;&amp;rcy;&amp;gcy;&amp;iecy;, &amp;tscy;&amp;iecy;&amp;ncy;&amp;acy;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4" name="Picture 6" descr="https://im0-tub-ru.yandex.net/i?id=393ce60cc2aba0317c8bb551902e2200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86314">
            <a:off x="6626700" y="1310317"/>
            <a:ext cx="1717499" cy="2448953"/>
          </a:xfrm>
          <a:prstGeom prst="rect">
            <a:avLst/>
          </a:prstGeom>
          <a:noFill/>
        </p:spPr>
      </p:pic>
      <p:pic>
        <p:nvPicPr>
          <p:cNvPr id="22530" name="Picture 2" descr="&amp;Kcy;&amp;ocy;&amp;ncy;&amp;scy;&amp;tcy;&amp;acy;&amp;ncy;&amp;tcy;&amp;icy;&amp;ncy; &amp;Scy;&amp;icy;&amp;mcy;&amp;ocy;&amp;ncy;&amp;ocy;&amp;vcy; &amp;quot;&amp;ZHcy;&amp;icy;&amp;vcy;&amp;ycy;&amp;iecy; &amp;icy; &amp;mcy;&amp;iecy;&amp;rcy;&amp;tcy;&amp;vcy;&amp;ycy;&amp;iecy;&amp;quot;: &amp;rcy;&amp;ocy;&amp;mcy;&amp;acy;&amp;ncy;."/>
          <p:cNvPicPr>
            <a:picLocks noChangeAspect="1" noChangeArrowheads="1"/>
          </p:cNvPicPr>
          <p:nvPr/>
        </p:nvPicPr>
        <p:blipFill>
          <a:blip r:embed="rId3"/>
          <a:srcRect l="7299" t="5263" r="5109" b="10526"/>
          <a:stretch>
            <a:fillRect/>
          </a:stretch>
        </p:blipFill>
        <p:spPr bwMode="auto">
          <a:xfrm>
            <a:off x="4572000" y="1571612"/>
            <a:ext cx="1821669" cy="242889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428992" y="285728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Читаем книги о войне</a:t>
            </a:r>
            <a:endParaRPr lang="ru-RU" dirty="0" smtClean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1" name="Рисунок 10" descr="http://30rezh.uralschool.ru/images/sc30rezh_new/Ibdb3344b516aa9d46ce57815a2c70761.jpg"/>
          <p:cNvPicPr/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1357290" y="1571612"/>
            <a:ext cx="264320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avatanplus.com/files/resources/original/590b50458605b15bd4318fad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rot="812687">
            <a:off x="2243794" y="1713251"/>
            <a:ext cx="1099503" cy="99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230</Words>
  <Application>Microsoft Office PowerPoint</Application>
  <PresentationFormat>Экран (4:3)</PresentationFormat>
  <Paragraphs>165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Aharoni</vt:lpstr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Прочитанная книга о войне –  твоя благодарность за Великую Победу».   Каждый может взять для чтения из фондов нашей библиотеки книгу на военную тематику, прочитать, и поделиться со своими одноклассниками, друзьями, тем самым привлекая внимание других читателей к определённой книге о войне. </vt:lpstr>
    </vt:vector>
  </TitlesOfParts>
  <Company>МБДОУ д/скв № 8 "Теремок"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«Ко Дню Победы»</dc:title>
  <dc:subject>День Победы</dc:subject>
  <dc:creator>Алейник Н.В.</dc:creator>
  <cp:lastModifiedBy>1</cp:lastModifiedBy>
  <cp:revision>87</cp:revision>
  <dcterms:created xsi:type="dcterms:W3CDTF">2015-01-29T08:01:15Z</dcterms:created>
  <dcterms:modified xsi:type="dcterms:W3CDTF">2020-12-24T07:54:35Z</dcterms:modified>
  <cp:category>презентация к празднику</cp:category>
</cp:coreProperties>
</file>