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0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heme/theme11.xml" ContentType="application/vnd.openxmlformats-officedocument.theme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theme/theme12.xml" ContentType="application/vnd.openxmlformats-officedocument.theme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13.xml" ContentType="application/vnd.openxmlformats-officedocument.theme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theme/theme14.xml" ContentType="application/vnd.openxmlformats-officedocument.theme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15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16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theme/theme17.xml" ContentType="application/vnd.openxmlformats-officedocument.theme+xml"/>
  <Override PartName="/ppt/theme/themeOverride3.xml" ContentType="application/vnd.openxmlformats-officedocument.themeOverride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theme/theme18.xml" ContentType="application/vnd.openxmlformats-officedocument.them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9.xml" ContentType="application/vnd.openxmlformats-officedocument.theme+xml"/>
  <Override PartName="/ppt/theme/themeOverride8.xml" ContentType="application/vnd.openxmlformats-officedocument.themeOverrid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theme/theme20.xml" ContentType="application/vnd.openxmlformats-officedocument.them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1"/>
    <p:sldMasterId id="2147483788" r:id="rId2"/>
    <p:sldMasterId id="2147483790" r:id="rId3"/>
    <p:sldMasterId id="2147483795" r:id="rId4"/>
    <p:sldMasterId id="2147483797" r:id="rId5"/>
    <p:sldMasterId id="2147483801" r:id="rId6"/>
    <p:sldMasterId id="2147483803" r:id="rId7"/>
    <p:sldMasterId id="2147483805" r:id="rId8"/>
    <p:sldMasterId id="2147483807" r:id="rId9"/>
    <p:sldMasterId id="2147483811" r:id="rId10"/>
    <p:sldMasterId id="2147483817" r:id="rId11"/>
    <p:sldMasterId id="2147483819" r:id="rId12"/>
    <p:sldMasterId id="2147483821" r:id="rId13"/>
    <p:sldMasterId id="2147483823" r:id="rId14"/>
    <p:sldMasterId id="2147483998" r:id="rId15"/>
    <p:sldMasterId id="2147484046" r:id="rId16"/>
    <p:sldMasterId id="2147484058" r:id="rId17"/>
    <p:sldMasterId id="2147484083" r:id="rId18"/>
    <p:sldMasterId id="2147484095" r:id="rId19"/>
    <p:sldMasterId id="2147484155" r:id="rId20"/>
    <p:sldMasterId id="2147484167" r:id="rId21"/>
  </p:sldMasterIdLst>
  <p:notesMasterIdLst>
    <p:notesMasterId r:id="rId67"/>
  </p:notesMasterIdLst>
  <p:sldIdLst>
    <p:sldId id="256" r:id="rId22"/>
    <p:sldId id="259" r:id="rId23"/>
    <p:sldId id="257" r:id="rId24"/>
    <p:sldId id="258" r:id="rId25"/>
    <p:sldId id="260" r:id="rId26"/>
    <p:sldId id="261" r:id="rId27"/>
    <p:sldId id="262" r:id="rId28"/>
    <p:sldId id="263" r:id="rId29"/>
    <p:sldId id="264" r:id="rId30"/>
    <p:sldId id="266" r:id="rId31"/>
    <p:sldId id="265" r:id="rId32"/>
    <p:sldId id="301" r:id="rId33"/>
    <p:sldId id="285" r:id="rId34"/>
    <p:sldId id="267" r:id="rId35"/>
    <p:sldId id="268" r:id="rId36"/>
    <p:sldId id="269" r:id="rId37"/>
    <p:sldId id="286" r:id="rId38"/>
    <p:sldId id="287" r:id="rId39"/>
    <p:sldId id="288" r:id="rId40"/>
    <p:sldId id="289" r:id="rId41"/>
    <p:sldId id="290" r:id="rId42"/>
    <p:sldId id="270" r:id="rId43"/>
    <p:sldId id="271" r:id="rId44"/>
    <p:sldId id="272" r:id="rId45"/>
    <p:sldId id="283" r:id="rId46"/>
    <p:sldId id="273" r:id="rId47"/>
    <p:sldId id="291" r:id="rId48"/>
    <p:sldId id="292" r:id="rId49"/>
    <p:sldId id="298" r:id="rId50"/>
    <p:sldId id="274" r:id="rId51"/>
    <p:sldId id="275" r:id="rId52"/>
    <p:sldId id="300" r:id="rId53"/>
    <p:sldId id="293" r:id="rId54"/>
    <p:sldId id="276" r:id="rId55"/>
    <p:sldId id="277" r:id="rId56"/>
    <p:sldId id="278" r:id="rId57"/>
    <p:sldId id="279" r:id="rId58"/>
    <p:sldId id="280" r:id="rId59"/>
    <p:sldId id="294" r:id="rId60"/>
    <p:sldId id="299" r:id="rId61"/>
    <p:sldId id="295" r:id="rId62"/>
    <p:sldId id="296" r:id="rId63"/>
    <p:sldId id="281" r:id="rId64"/>
    <p:sldId id="282" r:id="rId65"/>
    <p:sldId id="284" r:id="rId6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Наталия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66CC"/>
    <a:srgbClr val="000066"/>
    <a:srgbClr val="990000"/>
    <a:srgbClr val="663300"/>
    <a:srgbClr val="FFFF00"/>
    <a:srgbClr val="99663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212" autoAdjust="0"/>
    <p:restoredTop sz="86500" autoAdjust="0"/>
  </p:normalViewPr>
  <p:slideViewPr>
    <p:cSldViewPr>
      <p:cViewPr varScale="1">
        <p:scale>
          <a:sx n="64" d="100"/>
          <a:sy n="64" d="100"/>
        </p:scale>
        <p:origin x="105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5.xml"/><Relationship Id="rId39" Type="http://schemas.openxmlformats.org/officeDocument/2006/relationships/slide" Target="slides/slide18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3.xml"/><Relationship Id="rId42" Type="http://schemas.openxmlformats.org/officeDocument/2006/relationships/slide" Target="slides/slide21.xml"/><Relationship Id="rId47" Type="http://schemas.openxmlformats.org/officeDocument/2006/relationships/slide" Target="slides/slide26.xml"/><Relationship Id="rId50" Type="http://schemas.openxmlformats.org/officeDocument/2006/relationships/slide" Target="slides/slide29.xml"/><Relationship Id="rId55" Type="http://schemas.openxmlformats.org/officeDocument/2006/relationships/slide" Target="slides/slide34.xml"/><Relationship Id="rId63" Type="http://schemas.openxmlformats.org/officeDocument/2006/relationships/slide" Target="slides/slide42.xml"/><Relationship Id="rId68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40" Type="http://schemas.openxmlformats.org/officeDocument/2006/relationships/slide" Target="slides/slide19.xml"/><Relationship Id="rId45" Type="http://schemas.openxmlformats.org/officeDocument/2006/relationships/slide" Target="slides/slide24.xml"/><Relationship Id="rId53" Type="http://schemas.openxmlformats.org/officeDocument/2006/relationships/slide" Target="slides/slide32.xml"/><Relationship Id="rId58" Type="http://schemas.openxmlformats.org/officeDocument/2006/relationships/slide" Target="slides/slide37.xml"/><Relationship Id="rId66" Type="http://schemas.openxmlformats.org/officeDocument/2006/relationships/slide" Target="slides/slide45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49" Type="http://schemas.openxmlformats.org/officeDocument/2006/relationships/slide" Target="slides/slide28.xml"/><Relationship Id="rId57" Type="http://schemas.openxmlformats.org/officeDocument/2006/relationships/slide" Target="slides/slide36.xml"/><Relationship Id="rId61" Type="http://schemas.openxmlformats.org/officeDocument/2006/relationships/slide" Target="slides/slide40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0.xml"/><Relationship Id="rId44" Type="http://schemas.openxmlformats.org/officeDocument/2006/relationships/slide" Target="slides/slide23.xml"/><Relationship Id="rId52" Type="http://schemas.openxmlformats.org/officeDocument/2006/relationships/slide" Target="slides/slide31.xml"/><Relationship Id="rId60" Type="http://schemas.openxmlformats.org/officeDocument/2006/relationships/slide" Target="slides/slide39.xml"/><Relationship Id="rId65" Type="http://schemas.openxmlformats.org/officeDocument/2006/relationships/slide" Target="slides/slide4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43" Type="http://schemas.openxmlformats.org/officeDocument/2006/relationships/slide" Target="slides/slide22.xml"/><Relationship Id="rId48" Type="http://schemas.openxmlformats.org/officeDocument/2006/relationships/slide" Target="slides/slide27.xml"/><Relationship Id="rId56" Type="http://schemas.openxmlformats.org/officeDocument/2006/relationships/slide" Target="slides/slide35.xml"/><Relationship Id="rId64" Type="http://schemas.openxmlformats.org/officeDocument/2006/relationships/slide" Target="slides/slide43.xml"/><Relationship Id="rId69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0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slide" Target="slides/slide17.xml"/><Relationship Id="rId46" Type="http://schemas.openxmlformats.org/officeDocument/2006/relationships/slide" Target="slides/slide25.xml"/><Relationship Id="rId59" Type="http://schemas.openxmlformats.org/officeDocument/2006/relationships/slide" Target="slides/slide38.xml"/><Relationship Id="rId67" Type="http://schemas.openxmlformats.org/officeDocument/2006/relationships/notesMaster" Target="notesMasters/notesMaster1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0.xml"/><Relationship Id="rId54" Type="http://schemas.openxmlformats.org/officeDocument/2006/relationships/slide" Target="slides/slide33.xml"/><Relationship Id="rId62" Type="http://schemas.openxmlformats.org/officeDocument/2006/relationships/slide" Target="slides/slide41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9F464C3-A129-476A-9062-056D603FA55C}" type="datetimeFigureOut">
              <a:rPr lang="ru-RU"/>
              <a:pPr>
                <a:defRPr/>
              </a:pPr>
              <a:t>24.12.2020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F4DCCFE-22D1-4E5F-8AE8-BCF01E53EC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8246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92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092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27DF96C-5CDA-401E-BE35-89461D4E9C96}" type="slidenum">
              <a:rPr lang="ru-RU" smtClean="0"/>
              <a:pPr/>
              <a:t>45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251586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themeOverride" Target="../theme/themeOverride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themeOverride" Target="../theme/themeOverride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Master" Target="../slideMasters/slideMaster17.xml"/><Relationship Id="rId1" Type="http://schemas.openxmlformats.org/officeDocument/2006/relationships/themeOverride" Target="../theme/themeOverride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themeOverride" Target="../theme/themeOverride4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themeOverride" Target="../theme/themeOverride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themeOverride" Target="../theme/themeOverride6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Master" Target="../slideMasters/slideMaster18.xml"/><Relationship Id="rId1" Type="http://schemas.openxmlformats.org/officeDocument/2006/relationships/themeOverride" Target="../theme/themeOverride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9.xml"/><Relationship Id="rId1" Type="http://schemas.openxmlformats.org/officeDocument/2006/relationships/themeOverride" Target="../theme/themeOverride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themeOverride" Target="../theme/themeOverride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0.xml"/><Relationship Id="rId1" Type="http://schemas.openxmlformats.org/officeDocument/2006/relationships/themeOverride" Target="../theme/themeOverride1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76139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7614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CC548-1D3D-4E12-A912-852710DBF6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FAB550-4B04-4F94-A31F-9948686F6B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D379D-A921-48EF-BD21-D2CE6E344B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0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2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3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4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6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7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8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0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41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35562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35563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6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4BC23E-4279-4C42-A7FF-FF38EF9AC5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1F603-366C-41ED-A40A-BB2CB63A10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65AE3-7078-4B0E-91FE-712C7EBC52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4BA41-06BC-47B4-8D15-CBF7BB3E39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46D8C-BB62-4AC0-B016-0976EE64F0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1357F9-AF20-4105-83A0-8042D85D6D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FF699-9CB1-4C07-8997-8AD1D564B4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F43093-7DEE-44C7-B262-02E3B4F327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18684-76B3-433B-A351-38EF72540F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F19717-67B5-46E4-BF39-F492C66A9B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CDA38-292B-4713-95FA-8E3109999D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FD6362-3178-4EDC-96D3-B6CC6DE089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9922B-C2DD-466C-8931-E4213DD24E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43736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43737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6917E-6836-437A-8D07-8FFA2CF366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358D82-D3CE-45DF-A7CB-5861AB3A3C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D5B093-B9E3-4AA0-B6C8-D1151E929C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C03C0-AA82-4DAE-8036-A8D78FCE87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5A4A30-679E-4826-8DEB-543784FEC0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6F8C8D-FF32-4746-8915-419D219C8D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FAA6E-83BB-47ED-9080-8F14972B0B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</p:grpSp>
      </p:grpSp>
      <p:sp>
        <p:nvSpPr>
          <p:cNvPr id="195603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95604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34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1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D668F-6A70-4C26-8B0E-9B390D0A26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28138-F487-4809-B287-EE33C4259C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0BA8B1-6B67-4677-BD9E-C383D4E04C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44477-2CF7-4DB8-A048-52C913FB45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DF347B-D089-4E75-947D-19D0B68163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0"/>
              <a:ext cx="466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6932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6932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1B4C577F-6A26-42B2-B8AC-FA42108205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26F15-695F-46E7-8E9F-C3F9729F8D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33796-0631-4B05-AE3B-10433F41EF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C6D8B1-340D-4556-9D29-AA54F55DC9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C89AF-CBE4-4B28-B60D-00726852C5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AC9A9-EC0A-4AA8-92FD-A8FCA336C1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7B2E8-4740-40F7-A975-820C823330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E7463-7CDC-4CC8-89B1-29E2863DA7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B7D40-3F31-4693-AC33-A0CD74EE29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59118-A62A-49C2-9779-C803DFFB7E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132D0-8883-40FC-AFB4-8836495645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AC2F9-7654-414F-93D7-4D6DFC0A6F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72389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7239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9FB29-500C-4BD7-9B17-8AB55E2316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4E3EF-79EB-4E88-A57E-E70742A437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B8716-0D24-43F7-A65E-C94783998D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C8E39-9E85-457C-A626-B12841AC56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49218-FEAC-4ACC-87A0-3F09407547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2474F-EE2C-4A9B-BC39-01F71C5766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B0FF1-DF02-4BBF-8802-4AA9A5F7B0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7E93BF-6624-4748-B143-AF19E84837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53B2D-1A8C-4927-8F88-7FEE0F1FBA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547D14-7E19-4846-8A23-D3D4D43FC4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70BAE0-0187-40A4-8E2F-84D434BD07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33942-5D22-4DBA-80A9-279C77448D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135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6" name="Oval 5"/>
              <p:cNvSpPr>
                <a:spLocks noChangeArrowheads="1"/>
              </p:cNvSpPr>
              <p:nvPr/>
            </p:nvSpPr>
            <p:spPr bwMode="hidden">
              <a:xfrm>
                <a:off x="276" y="253"/>
                <a:ext cx="187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1312" y="186"/>
              <a:ext cx="4299" cy="3371"/>
              <a:chOff x="0" y="2"/>
              <a:chExt cx="5533" cy="4339"/>
            </a:xfrm>
          </p:grpSpPr>
          <p:grpSp>
            <p:nvGrpSpPr>
              <p:cNvPr id="22" name="Group 7"/>
              <p:cNvGrpSpPr>
                <a:grpSpLocks/>
              </p:cNvGrpSpPr>
              <p:nvPr/>
            </p:nvGrpSpPr>
            <p:grpSpPr bwMode="auto">
              <a:xfrm>
                <a:off x="0" y="2"/>
                <a:ext cx="5470" cy="4339"/>
                <a:chOff x="0" y="2"/>
                <a:chExt cx="5470" cy="4339"/>
              </a:xfrm>
            </p:grpSpPr>
            <p:grpSp>
              <p:nvGrpSpPr>
                <p:cNvPr id="33" name="Group 8"/>
                <p:cNvGrpSpPr>
                  <a:grpSpLocks/>
                </p:cNvGrpSpPr>
                <p:nvPr/>
              </p:nvGrpSpPr>
              <p:grpSpPr bwMode="auto">
                <a:xfrm>
                  <a:off x="1339" y="788"/>
                  <a:ext cx="2919" cy="2149"/>
                  <a:chOff x="1265" y="816"/>
                  <a:chExt cx="2919" cy="2149"/>
                </a:xfrm>
              </p:grpSpPr>
              <p:sp>
                <p:nvSpPr>
                  <p:cNvPr id="133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6"/>
                    <a:ext cx="2919" cy="2149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134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79" y="1601"/>
                    <a:ext cx="578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34" name="Group 11"/>
                <p:cNvGrpSpPr>
                  <a:grpSpLocks/>
                </p:cNvGrpSpPr>
                <p:nvPr/>
              </p:nvGrpSpPr>
              <p:grpSpPr bwMode="auto">
                <a:xfrm>
                  <a:off x="0" y="2"/>
                  <a:ext cx="5470" cy="4339"/>
                  <a:chOff x="0" y="2"/>
                  <a:chExt cx="5470" cy="4339"/>
                </a:xfrm>
              </p:grpSpPr>
              <p:grpSp>
                <p:nvGrpSpPr>
                  <p:cNvPr id="3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4" y="1504"/>
                    <a:ext cx="1259" cy="2324"/>
                    <a:chOff x="3470" y="1532"/>
                    <a:chExt cx="1259" cy="2324"/>
                  </a:xfrm>
                </p:grpSpPr>
                <p:sp>
                  <p:nvSpPr>
                    <p:cNvPr id="131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4" y="2238"/>
                      <a:ext cx="1725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32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2" y="3149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36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1"/>
                    <a:ext cx="2462" cy="1332"/>
                    <a:chOff x="2864" y="2019"/>
                    <a:chExt cx="2462" cy="1332"/>
                  </a:xfrm>
                </p:grpSpPr>
                <p:sp>
                  <p:nvSpPr>
                    <p:cNvPr id="129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19"/>
                      <a:ext cx="1813" cy="3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30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2" y="2806"/>
                      <a:ext cx="974" cy="54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37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0" y="1803"/>
                    <a:ext cx="2478" cy="1065"/>
                    <a:chOff x="2896" y="1831"/>
                    <a:chExt cx="2478" cy="1065"/>
                  </a:xfrm>
                </p:grpSpPr>
                <p:sp>
                  <p:nvSpPr>
                    <p:cNvPr id="127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6" y="1831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28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38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125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26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6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39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1" cy="657"/>
                    <a:chOff x="2958" y="1414"/>
                    <a:chExt cx="2341" cy="657"/>
                  </a:xfrm>
                </p:grpSpPr>
                <p:sp>
                  <p:nvSpPr>
                    <p:cNvPr id="123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4" cy="312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24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69" y="1582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40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1"/>
                    <a:ext cx="2150" cy="342"/>
                    <a:chOff x="2983" y="1269"/>
                    <a:chExt cx="2150" cy="342"/>
                  </a:xfrm>
                </p:grpSpPr>
                <p:sp>
                  <p:nvSpPr>
                    <p:cNvPr id="121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89"/>
                      <a:ext cx="1404" cy="22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22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9"/>
                      <a:ext cx="754" cy="34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41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91"/>
                    <a:ext cx="1879" cy="424"/>
                    <a:chOff x="2938" y="919"/>
                    <a:chExt cx="1879" cy="424"/>
                  </a:xfrm>
                </p:grpSpPr>
                <p:sp>
                  <p:nvSpPr>
                    <p:cNvPr id="119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20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19"/>
                      <a:ext cx="662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42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117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8"/>
                      <a:ext cx="172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18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1"/>
                      <a:ext cx="92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43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1" cy="1334"/>
                    <a:chOff x="-5" y="2196"/>
                    <a:chExt cx="2461" cy="1334"/>
                  </a:xfrm>
                </p:grpSpPr>
                <p:sp>
                  <p:nvSpPr>
                    <p:cNvPr id="115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2" cy="34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16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5" y="2984"/>
                      <a:ext cx="973" cy="54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44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81"/>
                    <a:ext cx="2477" cy="1063"/>
                    <a:chOff x="-52" y="2009"/>
                    <a:chExt cx="2477" cy="1063"/>
                  </a:xfrm>
                </p:grpSpPr>
                <p:sp>
                  <p:nvSpPr>
                    <p:cNvPr id="113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9"/>
                      <a:ext cx="1736" cy="30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14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6"/>
                      <a:ext cx="932" cy="47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45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5"/>
                    <a:ext cx="2472" cy="928"/>
                    <a:chOff x="-74" y="1813"/>
                    <a:chExt cx="2472" cy="928"/>
                  </a:xfrm>
                </p:grpSpPr>
                <p:sp>
                  <p:nvSpPr>
                    <p:cNvPr id="111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1" y="1813"/>
                      <a:ext cx="1677" cy="33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12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46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7" y="1563"/>
                    <a:ext cx="2339" cy="656"/>
                    <a:chOff x="23" y="1591"/>
                    <a:chExt cx="2339" cy="656"/>
                  </a:xfrm>
                </p:grpSpPr>
                <p:sp>
                  <p:nvSpPr>
                    <p:cNvPr id="109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8" y="1591"/>
                      <a:ext cx="1544" cy="313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10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3" y="1758"/>
                      <a:ext cx="830" cy="48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47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7"/>
                    <a:ext cx="2150" cy="344"/>
                    <a:chOff x="189" y="1445"/>
                    <a:chExt cx="2150" cy="344"/>
                  </a:xfrm>
                </p:grpSpPr>
                <p:sp>
                  <p:nvSpPr>
                    <p:cNvPr id="107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5" y="1466"/>
                      <a:ext cx="1404" cy="21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08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5"/>
                      <a:ext cx="754" cy="344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48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105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1" y="1306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06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49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3"/>
                    <a:ext cx="1849" cy="552"/>
                    <a:chOff x="616" y="901"/>
                    <a:chExt cx="1849" cy="552"/>
                  </a:xfrm>
                </p:grpSpPr>
                <p:sp>
                  <p:nvSpPr>
                    <p:cNvPr id="103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2" y="1238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04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901"/>
                      <a:ext cx="662" cy="33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50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89"/>
                    <a:ext cx="1767" cy="743"/>
                    <a:chOff x="911" y="589"/>
                    <a:chExt cx="1767" cy="743"/>
                  </a:xfrm>
                </p:grpSpPr>
                <p:sp>
                  <p:nvSpPr>
                    <p:cNvPr id="101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5" y="111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02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89"/>
                      <a:ext cx="662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51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99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100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0"/>
                      <a:ext cx="672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52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7" y="74"/>
                    <a:ext cx="778" cy="1515"/>
                    <a:chOff x="1633" y="102"/>
                    <a:chExt cx="778" cy="1515"/>
                  </a:xfrm>
                </p:grpSpPr>
                <p:sp>
                  <p:nvSpPr>
                    <p:cNvPr id="97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3" y="959"/>
                      <a:ext cx="110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98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29"/>
                      <a:ext cx="591" cy="33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53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2"/>
                    <a:ext cx="635" cy="1534"/>
                    <a:chOff x="1935" y="30"/>
                    <a:chExt cx="635" cy="1534"/>
                  </a:xfrm>
                </p:grpSpPr>
                <p:sp>
                  <p:nvSpPr>
                    <p:cNvPr id="95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32" y="926"/>
                      <a:ext cx="1061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96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19" y="146"/>
                      <a:ext cx="570" cy="33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54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3"/>
                    <a:ext cx="1846" cy="567"/>
                    <a:chOff x="2822" y="671"/>
                    <a:chExt cx="1846" cy="567"/>
                  </a:xfrm>
                </p:grpSpPr>
                <p:sp>
                  <p:nvSpPr>
                    <p:cNvPr id="93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2" y="1023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94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5" y="671"/>
                      <a:ext cx="663" cy="34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55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7"/>
                    <a:ext cx="1783" cy="717"/>
                    <a:chOff x="2683" y="445"/>
                    <a:chExt cx="1783" cy="717"/>
                  </a:xfrm>
                </p:grpSpPr>
                <p:sp>
                  <p:nvSpPr>
                    <p:cNvPr id="91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7"/>
                      <a:ext cx="1233" cy="215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92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3" y="445"/>
                      <a:ext cx="663" cy="339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sp>
                <p:nvSpPr>
                  <p:cNvPr id="56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6" y="949"/>
                    <a:ext cx="1026" cy="1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57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199" y="196"/>
                    <a:ext cx="552" cy="22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grpSp>
                <p:nvGrpSpPr>
                  <p:cNvPr id="58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4" y="13"/>
                    <a:ext cx="638" cy="1520"/>
                    <a:chOff x="2800" y="41"/>
                    <a:chExt cx="638" cy="1520"/>
                  </a:xfrm>
                </p:grpSpPr>
                <p:sp>
                  <p:nvSpPr>
                    <p:cNvPr id="89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61" y="938"/>
                      <a:ext cx="1062" cy="184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90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09" y="182"/>
                      <a:ext cx="570" cy="288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59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10" y="133"/>
                    <a:ext cx="1015" cy="1464"/>
                    <a:chOff x="2936" y="161"/>
                    <a:chExt cx="1015" cy="1464"/>
                  </a:xfrm>
                </p:grpSpPr>
                <p:sp>
                  <p:nvSpPr>
                    <p:cNvPr id="87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3" y="912"/>
                      <a:ext cx="1156" cy="270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88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29" y="261"/>
                      <a:ext cx="622" cy="422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60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5" y="4"/>
                    <a:ext cx="241" cy="1448"/>
                    <a:chOff x="2731" y="32"/>
                    <a:chExt cx="241" cy="1448"/>
                  </a:xfrm>
                </p:grpSpPr>
                <p:sp>
                  <p:nvSpPr>
                    <p:cNvPr id="85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7" y="960"/>
                      <a:ext cx="954" cy="8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86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49" y="220"/>
                      <a:ext cx="512" cy="13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61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0"/>
                    <a:ext cx="1083" cy="2450"/>
                    <a:chOff x="943" y="1768"/>
                    <a:chExt cx="1083" cy="2450"/>
                  </a:xfrm>
                </p:grpSpPr>
                <p:sp>
                  <p:nvSpPr>
                    <p:cNvPr id="83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08" y="2475"/>
                      <a:ext cx="1725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84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6" y="3511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62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5" cy="2372"/>
                    <a:chOff x="1455" y="1936"/>
                    <a:chExt cx="765" cy="2372"/>
                  </a:xfrm>
                </p:grpSpPr>
                <p:sp>
                  <p:nvSpPr>
                    <p:cNvPr id="81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67" y="2578"/>
                      <a:ext cx="1595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82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2" y="3635"/>
                      <a:ext cx="856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63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0" y="1960"/>
                    <a:ext cx="460" cy="2329"/>
                    <a:chOff x="1952" y="1988"/>
                    <a:chExt cx="493" cy="2604"/>
                  </a:xfrm>
                </p:grpSpPr>
                <p:sp>
                  <p:nvSpPr>
                    <p:cNvPr id="79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39" y="2693"/>
                      <a:ext cx="1712" cy="30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80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30" y="3896"/>
                      <a:ext cx="918" cy="473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64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5"/>
                    <a:chOff x="3334" y="1717"/>
                    <a:chExt cx="1125" cy="2425"/>
                  </a:xfrm>
                </p:grpSpPr>
                <p:sp>
                  <p:nvSpPr>
                    <p:cNvPr id="77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8" y="2423"/>
                      <a:ext cx="1724" cy="311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78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2" y="3435"/>
                      <a:ext cx="924" cy="490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65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4" y="1840"/>
                    <a:ext cx="882" cy="2422"/>
                    <a:chOff x="3180" y="1868"/>
                    <a:chExt cx="882" cy="2422"/>
                  </a:xfrm>
                </p:grpSpPr>
                <p:sp>
                  <p:nvSpPr>
                    <p:cNvPr id="75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6" y="2542"/>
                      <a:ext cx="1648" cy="299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76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87" y="3615"/>
                      <a:ext cx="883" cy="467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66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6"/>
                    <a:ext cx="622" cy="2385"/>
                    <a:chOff x="3006" y="1984"/>
                    <a:chExt cx="622" cy="2385"/>
                  </a:xfrm>
                </p:grpSpPr>
                <p:sp>
                  <p:nvSpPr>
                    <p:cNvPr id="73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9" y="2661"/>
                      <a:ext cx="1599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74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5" y="3747"/>
                      <a:ext cx="859" cy="38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67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1"/>
                    <a:ext cx="404" cy="2221"/>
                    <a:chOff x="2819" y="2099"/>
                    <a:chExt cx="404" cy="2221"/>
                  </a:xfrm>
                </p:grpSpPr>
                <p:sp>
                  <p:nvSpPr>
                    <p:cNvPr id="71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7" y="2711"/>
                      <a:ext cx="1470" cy="246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72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2"/>
                      <a:ext cx="790" cy="385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  <p:grpSp>
                <p:nvGrpSpPr>
                  <p:cNvPr id="68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2" y="2107"/>
                    <a:ext cx="429" cy="2184"/>
                    <a:chOff x="2287" y="2135"/>
                    <a:chExt cx="429" cy="2184"/>
                  </a:xfrm>
                </p:grpSpPr>
                <p:sp>
                  <p:nvSpPr>
                    <p:cNvPr id="69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3" y="2760"/>
                      <a:ext cx="1437" cy="188"/>
                    </a:xfrm>
                    <a:custGeom>
                      <a:avLst/>
                      <a:gdLst/>
                      <a:ahLst/>
                      <a:cxnLst>
                        <a:cxn ang="0">
                          <a:pos x="0" y="504"/>
                        </a:cxn>
                        <a:cxn ang="0">
                          <a:pos x="864" y="168"/>
                        </a:cxn>
                        <a:cxn ang="0">
                          <a:pos x="1776" y="24"/>
                        </a:cxn>
                        <a:cxn ang="0">
                          <a:pos x="2736" y="24"/>
                        </a:cxn>
                        <a:cxn ang="0">
                          <a:pos x="2720" y="103"/>
                        </a:cxn>
                        <a:cxn ang="0">
                          <a:pos x="1764" y="103"/>
                        </a:cxn>
                        <a:cxn ang="0">
                          <a:pos x="654" y="292"/>
                        </a:cxn>
                        <a:cxn ang="0">
                          <a:pos x="0" y="504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  <p:sp>
                  <p:nvSpPr>
                    <p:cNvPr id="70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49" y="3786"/>
                      <a:ext cx="771" cy="296"/>
                    </a:xfrm>
                    <a:custGeom>
                      <a:avLst/>
                      <a:gdLst/>
                      <a:ahLst/>
                      <a:cxnLst>
                        <a:cxn ang="0">
                          <a:pos x="5" y="8"/>
                        </a:cxn>
                        <a:cxn ang="0">
                          <a:pos x="485" y="56"/>
                        </a:cxn>
                        <a:cxn ang="0">
                          <a:pos x="1157" y="200"/>
                        </a:cxn>
                        <a:cxn ang="0">
                          <a:pos x="1611" y="432"/>
                        </a:cxn>
                        <a:cxn ang="0">
                          <a:pos x="1756" y="609"/>
                        </a:cxn>
                        <a:cxn ang="0">
                          <a:pos x="1689" y="787"/>
                        </a:cxn>
                        <a:cxn ang="0">
                          <a:pos x="1589" y="632"/>
                        </a:cxn>
                        <a:cxn ang="0">
                          <a:pos x="1389" y="454"/>
                        </a:cxn>
                        <a:cxn ang="0">
                          <a:pos x="1109" y="296"/>
                        </a:cxn>
                        <a:cxn ang="0">
                          <a:pos x="581" y="152"/>
                        </a:cxn>
                        <a:cxn ang="0">
                          <a:pos x="0" y="76"/>
                        </a:cxn>
                        <a:cxn ang="0">
                          <a:pos x="5" y="8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ru-RU"/>
                    </a:p>
                  </p:txBody>
                </p:sp>
              </p:grpSp>
            </p:grpSp>
          </p:grpSp>
          <p:grpSp>
            <p:nvGrpSpPr>
              <p:cNvPr id="23" name="Group 110"/>
              <p:cNvGrpSpPr>
                <a:grpSpLocks/>
              </p:cNvGrpSpPr>
              <p:nvPr/>
            </p:nvGrpSpPr>
            <p:grpSpPr bwMode="auto">
              <a:xfrm>
                <a:off x="73" y="313"/>
                <a:ext cx="5460" cy="3667"/>
                <a:chOff x="73" y="313"/>
                <a:chExt cx="5460" cy="3667"/>
              </a:xfrm>
            </p:grpSpPr>
            <p:grpSp>
              <p:nvGrpSpPr>
                <p:cNvPr id="24" name="Group 111"/>
                <p:cNvGrpSpPr>
                  <a:grpSpLocks/>
                </p:cNvGrpSpPr>
                <p:nvPr/>
              </p:nvGrpSpPr>
              <p:grpSpPr bwMode="auto">
                <a:xfrm>
                  <a:off x="73" y="313"/>
                  <a:ext cx="5460" cy="3667"/>
                  <a:chOff x="73" y="313"/>
                  <a:chExt cx="5460" cy="3667"/>
                </a:xfrm>
              </p:grpSpPr>
              <p:sp>
                <p:nvSpPr>
                  <p:cNvPr id="26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5" y="455"/>
                    <a:ext cx="2568" cy="2047"/>
                  </a:xfrm>
                  <a:custGeom>
                    <a:avLst/>
                    <a:gdLst>
                      <a:gd name="G0" fmla="+- 17826 0 0"/>
                      <a:gd name="G1" fmla="+- 0 0 0"/>
                      <a:gd name="G2" fmla="+- 21600 0 0"/>
                      <a:gd name="T0" fmla="*/ 36729 w 36729"/>
                      <a:gd name="T1" fmla="*/ 10451 h 21600"/>
                      <a:gd name="T2" fmla="*/ 0 w 36729"/>
                      <a:gd name="T3" fmla="*/ 12197 h 21600"/>
                      <a:gd name="T4" fmla="*/ 17826 w 36729"/>
                      <a:gd name="T5" fmla="*/ 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" name="Arc 113"/>
                  <p:cNvSpPr>
                    <a:spLocks/>
                  </p:cNvSpPr>
                  <p:nvPr/>
                </p:nvSpPr>
                <p:spPr bwMode="hidden">
                  <a:xfrm flipH="1">
                    <a:off x="387" y="1601"/>
                    <a:ext cx="2017" cy="2379"/>
                  </a:xfrm>
                  <a:custGeom>
                    <a:avLst/>
                    <a:gdLst>
                      <a:gd name="G0" fmla="+- 8873 0 0"/>
                      <a:gd name="G1" fmla="+- 21600 0 0"/>
                      <a:gd name="G2" fmla="+- 21600 0 0"/>
                      <a:gd name="T0" fmla="*/ 0 w 30473"/>
                      <a:gd name="T1" fmla="*/ 1907 h 22305"/>
                      <a:gd name="T2" fmla="*/ 30462 w 30473"/>
                      <a:gd name="T3" fmla="*/ 22305 h 22305"/>
                      <a:gd name="T4" fmla="*/ 8873 w 30473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8" name="Arc 114"/>
                  <p:cNvSpPr>
                    <a:spLocks/>
                  </p:cNvSpPr>
                  <p:nvPr/>
                </p:nvSpPr>
                <p:spPr bwMode="hidden">
                  <a:xfrm>
                    <a:off x="3028" y="1180"/>
                    <a:ext cx="1426" cy="2380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4812"/>
                      <a:gd name="T1" fmla="*/ 4512 h 22305"/>
                      <a:gd name="T2" fmla="*/ 34801 w 34812"/>
                      <a:gd name="T3" fmla="*/ 22305 h 22305"/>
                      <a:gd name="T4" fmla="*/ 13212 w 34812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9" name="Arc 115"/>
                  <p:cNvSpPr>
                    <a:spLocks/>
                  </p:cNvSpPr>
                  <p:nvPr/>
                </p:nvSpPr>
                <p:spPr bwMode="hidden">
                  <a:xfrm flipH="1">
                    <a:off x="73" y="812"/>
                    <a:ext cx="2541" cy="2380"/>
                  </a:xfrm>
                  <a:custGeom>
                    <a:avLst/>
                    <a:gdLst>
                      <a:gd name="G0" fmla="+- 15230 0 0"/>
                      <a:gd name="G1" fmla="+- 21600 0 0"/>
                      <a:gd name="G2" fmla="+- 21600 0 0"/>
                      <a:gd name="T0" fmla="*/ 0 w 36830"/>
                      <a:gd name="T1" fmla="*/ 6283 h 22305"/>
                      <a:gd name="T2" fmla="*/ 36819 w 36830"/>
                      <a:gd name="T3" fmla="*/ 22305 h 22305"/>
                      <a:gd name="T4" fmla="*/ 15230 w 36830"/>
                      <a:gd name="T5" fmla="*/ 21600 h 2230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0" name="Arc 116"/>
                  <p:cNvSpPr>
                    <a:spLocks/>
                  </p:cNvSpPr>
                  <p:nvPr/>
                </p:nvSpPr>
                <p:spPr bwMode="hidden">
                  <a:xfrm flipH="1">
                    <a:off x="789" y="313"/>
                    <a:ext cx="1851" cy="2305"/>
                  </a:xfrm>
                  <a:custGeom>
                    <a:avLst/>
                    <a:gdLst>
                      <a:gd name="G0" fmla="+- 18231 0 0"/>
                      <a:gd name="G1" fmla="+- 21600 0 0"/>
                      <a:gd name="G2" fmla="+- 21600 0 0"/>
                      <a:gd name="T0" fmla="*/ 0 w 31881"/>
                      <a:gd name="T1" fmla="*/ 10016 h 21600"/>
                      <a:gd name="T2" fmla="*/ 31881 w 31881"/>
                      <a:gd name="T3" fmla="*/ 4860 h 21600"/>
                      <a:gd name="T4" fmla="*/ 18231 w 3188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1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3" cy="2305"/>
                  </a:xfrm>
                  <a:custGeom>
                    <a:avLst/>
                    <a:gdLst>
                      <a:gd name="G0" fmla="+- 13212 0 0"/>
                      <a:gd name="G1" fmla="+- 21600 0 0"/>
                      <a:gd name="G2" fmla="+- 21600 0 0"/>
                      <a:gd name="T0" fmla="*/ 0 w 31146"/>
                      <a:gd name="T1" fmla="*/ 4512 h 21600"/>
                      <a:gd name="T2" fmla="*/ 31146 w 31146"/>
                      <a:gd name="T3" fmla="*/ 9561 h 21600"/>
                      <a:gd name="T4" fmla="*/ 13212 w 31146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32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799" y="437"/>
                    <a:ext cx="418" cy="1524"/>
                  </a:xfrm>
                  <a:custGeom>
                    <a:avLst/>
                    <a:gdLst/>
                    <a:ahLst/>
                    <a:cxnLst>
                      <a:cxn ang="0">
                        <a:pos x="0" y="64"/>
                      </a:cxn>
                      <a:cxn ang="0">
                        <a:pos x="240" y="16"/>
                      </a:cxn>
                      <a:cxn ang="0">
                        <a:pos x="96" y="160"/>
                      </a:cxn>
                      <a:cxn ang="0">
                        <a:pos x="336" y="160"/>
                      </a:cxn>
                      <a:cxn ang="0">
                        <a:pos x="192" y="304"/>
                      </a:cxn>
                      <a:cxn ang="0">
                        <a:pos x="384" y="352"/>
                      </a:cxn>
                      <a:cxn ang="0">
                        <a:pos x="288" y="448"/>
                      </a:cxn>
                      <a:cxn ang="0">
                        <a:pos x="480" y="496"/>
                      </a:cxn>
                      <a:cxn ang="0">
                        <a:pos x="384" y="592"/>
                      </a:cxn>
                      <a:cxn ang="0">
                        <a:pos x="528" y="640"/>
                      </a:cxn>
                      <a:cxn ang="0">
                        <a:pos x="480" y="736"/>
                      </a:cxn>
                      <a:cxn ang="0">
                        <a:pos x="576" y="832"/>
                      </a:cxn>
                      <a:cxn ang="0">
                        <a:pos x="576" y="928"/>
                      </a:cxn>
                      <a:cxn ang="0">
                        <a:pos x="672" y="1072"/>
                      </a:cxn>
                      <a:cxn ang="0">
                        <a:pos x="624" y="1216"/>
                      </a:cxn>
                      <a:cxn ang="0">
                        <a:pos x="720" y="1312"/>
                      </a:cxn>
                      <a:cxn ang="0">
                        <a:pos x="672" y="1456"/>
                      </a:cxn>
                      <a:cxn ang="0">
                        <a:pos x="720" y="1600"/>
                      </a:cxn>
                      <a:cxn ang="0">
                        <a:pos x="672" y="1696"/>
                      </a:cxn>
                      <a:cxn ang="0">
                        <a:pos x="768" y="1840"/>
                      </a:cxn>
                      <a:cxn ang="0">
                        <a:pos x="720" y="1984"/>
                      </a:cxn>
                      <a:cxn ang="0">
                        <a:pos x="768" y="2176"/>
                      </a:cxn>
                      <a:cxn ang="0">
                        <a:pos x="720" y="2224"/>
                      </a:cxn>
                      <a:cxn ang="0">
                        <a:pos x="768" y="2368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sp>
              <p:nvSpPr>
                <p:cNvPr id="25" name="Freeform 119"/>
                <p:cNvSpPr>
                  <a:spLocks/>
                </p:cNvSpPr>
                <p:nvPr/>
              </p:nvSpPr>
              <p:spPr bwMode="hidden">
                <a:xfrm rot="20253369">
                  <a:off x="3279" y="1529"/>
                  <a:ext cx="443" cy="837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240" y="16"/>
                    </a:cxn>
                    <a:cxn ang="0">
                      <a:pos x="96" y="160"/>
                    </a:cxn>
                    <a:cxn ang="0">
                      <a:pos x="336" y="160"/>
                    </a:cxn>
                    <a:cxn ang="0">
                      <a:pos x="192" y="304"/>
                    </a:cxn>
                    <a:cxn ang="0">
                      <a:pos x="384" y="352"/>
                    </a:cxn>
                    <a:cxn ang="0">
                      <a:pos x="288" y="448"/>
                    </a:cxn>
                    <a:cxn ang="0">
                      <a:pos x="480" y="496"/>
                    </a:cxn>
                    <a:cxn ang="0">
                      <a:pos x="384" y="592"/>
                    </a:cxn>
                    <a:cxn ang="0">
                      <a:pos x="528" y="640"/>
                    </a:cxn>
                    <a:cxn ang="0">
                      <a:pos x="480" y="736"/>
                    </a:cxn>
                    <a:cxn ang="0">
                      <a:pos x="576" y="832"/>
                    </a:cxn>
                    <a:cxn ang="0">
                      <a:pos x="576" y="928"/>
                    </a:cxn>
                    <a:cxn ang="0">
                      <a:pos x="672" y="1072"/>
                    </a:cxn>
                    <a:cxn ang="0">
                      <a:pos x="624" y="1216"/>
                    </a:cxn>
                    <a:cxn ang="0">
                      <a:pos x="720" y="1312"/>
                    </a:cxn>
                    <a:cxn ang="0">
                      <a:pos x="672" y="1456"/>
                    </a:cxn>
                    <a:cxn ang="0">
                      <a:pos x="720" y="1600"/>
                    </a:cxn>
                    <a:cxn ang="0">
                      <a:pos x="672" y="1696"/>
                    </a:cxn>
                    <a:cxn ang="0">
                      <a:pos x="768" y="1840"/>
                    </a:cxn>
                    <a:cxn ang="0">
                      <a:pos x="720" y="1984"/>
                    </a:cxn>
                    <a:cxn ang="0">
                      <a:pos x="768" y="2176"/>
                    </a:cxn>
                    <a:cxn ang="0">
                      <a:pos x="720" y="2224"/>
                    </a:cxn>
                    <a:cxn ang="0">
                      <a:pos x="768" y="2368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grpSp>
          <p:nvGrpSpPr>
            <p:cNvPr id="7" name="Group 120"/>
            <p:cNvGrpSpPr>
              <a:grpSpLocks/>
            </p:cNvGrpSpPr>
            <p:nvPr/>
          </p:nvGrpSpPr>
          <p:grpSpPr bwMode="auto">
            <a:xfrm>
              <a:off x="1476" y="455"/>
              <a:ext cx="4040" cy="2966"/>
              <a:chOff x="210" y="337"/>
              <a:chExt cx="5198" cy="3818"/>
            </a:xfrm>
          </p:grpSpPr>
          <p:sp>
            <p:nvSpPr>
              <p:cNvPr id="8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2" cy="2304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4" cy="2379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Arc 124"/>
              <p:cNvSpPr>
                <a:spLocks/>
              </p:cNvSpPr>
              <p:nvPr/>
            </p:nvSpPr>
            <p:spPr bwMode="hidden">
              <a:xfrm flipH="1">
                <a:off x="210" y="1169"/>
                <a:ext cx="2376" cy="2379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127"/>
              <p:cNvSpPr>
                <a:spLocks/>
              </p:cNvSpPr>
              <p:nvPr/>
            </p:nvSpPr>
            <p:spPr bwMode="hidden">
              <a:xfrm>
                <a:off x="3300" y="2635"/>
                <a:ext cx="485" cy="147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Freeform 128"/>
              <p:cNvSpPr>
                <a:spLocks/>
              </p:cNvSpPr>
              <p:nvPr/>
            </p:nvSpPr>
            <p:spPr bwMode="hidden">
              <a:xfrm rot="19660755" flipV="1">
                <a:off x="2547" y="2149"/>
                <a:ext cx="441" cy="83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" name="Freeform 129"/>
              <p:cNvSpPr>
                <a:spLocks/>
              </p:cNvSpPr>
              <p:nvPr/>
            </p:nvSpPr>
            <p:spPr bwMode="hidden">
              <a:xfrm flipH="1">
                <a:off x="489" y="2503"/>
                <a:ext cx="1085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6" cy="152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" name="Freeform 131"/>
              <p:cNvSpPr>
                <a:spLocks/>
              </p:cNvSpPr>
              <p:nvPr/>
            </p:nvSpPr>
            <p:spPr bwMode="hidden">
              <a:xfrm>
                <a:off x="4401" y="2279"/>
                <a:ext cx="1007" cy="160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" name="Freeform 132"/>
              <p:cNvSpPr>
                <a:spLocks/>
              </p:cNvSpPr>
              <p:nvPr/>
            </p:nvSpPr>
            <p:spPr bwMode="hidden">
              <a:xfrm>
                <a:off x="3878" y="1470"/>
                <a:ext cx="1518" cy="106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0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4" cy="1434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0" cy="83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75591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75592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7" name="Rectangle 13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8" name="Rectangle 1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9" name="Rectangle 1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61469-329E-41BF-B553-B20D923065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EAA12-4DF2-417B-A16B-67B7C15F4E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A04037-FA49-42D6-89E7-15E226AD43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ADD719-308B-4342-AF49-C2397174E8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725F8-25A4-4DA5-83DE-64C4263870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416FF-C39B-4C0D-AEA7-C559E0D25B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E8C8C-D42C-4127-BAE8-A664F723EF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42364-E337-4D76-932C-06C1D9B6B5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9CAE5-3DEA-4560-A138-6CA8F82A2E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33A0D-3B4D-4FE1-827D-C34EF52112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E4BD1-DA13-4225-AC95-48AB090062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14536-CC02-4948-9084-4A7607FDE0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5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717BA-6455-4AFD-87B6-1A4A45FE19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6FBD4-B5CC-4CAD-9C31-1ED3D2059F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5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D0F06-5F73-4735-90C0-ADDF7C8CAC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FF484-818F-4340-A90E-BDBBA2EEC2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D2C41-2D6E-4B86-AE8D-96763615E0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DE353-5BA6-42B1-AD5F-4894ED3D37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686FC-B651-499C-85C9-B8D098726B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00565-4C10-4B02-85D5-6D9D2202A3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B7F37-79B9-4659-8621-5EF153DE60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70B15-F6F3-4040-8B0B-FD417503B0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022A8-C7D7-4D29-BA16-96452FFEA0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1890D-FAE9-4D63-9469-D372317768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5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ru-RU" altLang="en-US" smtClean="0"/>
              <a:t>Образец заголовка</a:t>
            </a:r>
            <a:endParaRPr lang="ru-RU" altLang="en-US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 altLang="en-US" smtClean="0"/>
              <a:t>Образец подзаголовка</a:t>
            </a:r>
            <a:endParaRPr lang="ru-RU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E37A2-842D-483A-93FE-39235B7CCDD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5688A-A226-444E-A8E7-D7187FD2D2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70278B-A0E3-4711-8BC0-4B1BDC2754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5192A4-A467-40B4-A5ED-A1300FEEC5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5E319-A4A3-4A4D-818F-3D56AB9086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28F53-2E08-4708-AEA3-8177E6488C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B201A5-66E5-4E4E-A2F2-1BF28AD9E6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52CB7-5F9F-4EF8-873F-7CF3CD3409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8FDBB7-8CBA-440A-AAA5-7FD0A37840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8CA2A-F64B-4B9E-8229-CA0B4A7E6E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93AE05-7616-435A-9B6C-49F892ED33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67A8E9-3127-4C2F-8E0D-019EC2B5CF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5C16FC-1AD2-42F5-A360-B18A101042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12169-A29A-4965-B091-F4966B775C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C7112-D9D5-4F49-B0C9-66040B01A0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2FCF5-1DF9-486E-9664-89D965CF1C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E4D94-03B4-4DFA-94C1-C9F222382B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7DB4A0-762C-4BB4-A68B-1A2B07DDBB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96B94-07D0-4D6E-B4A6-C88E19C286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293D2-DFF4-475F-9DBA-C10FF4F8D1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27F40-7645-4F26-81A0-C124E94457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72698-6785-4A39-B1EA-8DB8403EE9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BD8E7D-9626-4ADA-8F57-2A344AA567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043D7-2051-4F7E-BC65-75798B41AB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31FF4-0A0A-4F44-B8C3-9CFD368BFB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4C23F-0FB9-4587-957D-969BC70BA7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9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Полилиния 7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grpSp>
          <p:nvGrpSpPr>
            <p:cNvPr id="8" name="Полилиния 10"/>
            <p:cNvGrpSpPr>
              <a:grpSpLocks/>
            </p:cNvGrpSpPr>
            <p:nvPr/>
          </p:nvGrpSpPr>
          <p:grpSpPr bwMode="auto">
            <a:xfrm>
              <a:off x="-6096" y="4875009"/>
              <a:ext cx="9156192" cy="1995504"/>
              <a:chOff x="-6096" y="4992624"/>
              <a:chExt cx="9156192" cy="1877568"/>
            </a:xfrm>
          </p:grpSpPr>
          <p:pic>
            <p:nvPicPr>
              <p:cNvPr id="11" name="Полилиния 10"/>
              <p:cNvPicPr>
                <a:picLocks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-6096" y="4992624"/>
                <a:ext cx="9156192" cy="18775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" name="Text Box 12"/>
              <p:cNvSpPr txBox="1">
                <a:spLocks noChangeArrowheads="1"/>
              </p:cNvSpPr>
              <p:nvPr/>
            </p:nvSpPr>
            <p:spPr bwMode="auto">
              <a:xfrm>
                <a:off x="998" y="5000643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srgbClr val="FFFFFF"/>
                  </a:solidFill>
                  <a:latin typeface="Lucida Sans Unicode" pitchFamily="34" charset="0"/>
                </a:endParaRPr>
              </a:p>
            </p:txBody>
          </p:sp>
        </p:grpSp>
        <p:cxnSp>
          <p:nvCxnSpPr>
            <p:cNvPr id="10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3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4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339D86C-75FE-43FC-ABCD-114A71759F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E98C5-A3E9-4043-9985-C2718C9309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6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Нашивка 7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9631308-FBC3-4941-B5C4-8F71FE7F40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B31C048-D9E8-44EE-B474-879DDD69FE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D7A5E18-3BD0-4F38-A177-312F7CC2AC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56A50B6-48AE-4F3F-B56A-B3B85A6E1D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503D1-83A3-4CA7-BB99-4742DE1453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3E45ECC-F920-4F53-9E49-E21FEB15C7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7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Полилиния 8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11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Нашивка 12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630A968-3614-4654-A0EC-EF4FA1550D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1370F-A09F-4F49-A411-A4A9ED43F8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93CC0-CEB9-4FB2-B245-4A967A7772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4FB84-3025-4C29-8996-62B0F16E1A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804C3-3585-410B-87FD-4570C86151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13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18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ая соединительная линия 10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Прямая соединительная линия 21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Овал 23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Овал 25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Овал 24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F458A5-86D6-49DC-943F-008D1525E2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71BAEA6-A410-40C6-AF8F-CBEDEA1E5C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10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11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Прямая соединительная линия 12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Прямая соединительная линия 14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Овал 19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Овал 20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Овал 21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Прямая соединительная линия 25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24029-FAE0-45BC-97B2-9A55417221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71084-4F97-4A8F-ACE6-6D3FF3F008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B0D58-909F-4393-A826-AFE8D9427C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2303392-735B-4CB5-92AF-9297F2254A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8F9E4-5B12-4E13-96B7-04CB96F64F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Прямая соединительная линия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Овал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E0AAF13-7EBF-461C-8F6E-11BE80AC66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C39012-B6BF-4324-9347-CE59949734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Овал 12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Прямая соединительная линия 19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DC8318B-6F58-43BE-B5CF-BFF606F87E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0B6A3-0CFE-4275-993A-2D0E9B88D5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8C9E3-5DBD-4ACB-9714-5D9EA3F31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5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B41BE-6584-409B-B7A1-F5082754AD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8F6EB-3364-4231-B4B4-A32A316989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5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CA525-1476-4874-B564-4E3A2882FE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D3F1D-FF04-473B-A552-E963BDDC87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FC4D8D-3E31-4FC7-A467-6EEA98BC12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41152-B808-47ED-AF5F-1A1CC17AF2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AD1F3-9D34-467F-B3A8-91FE010D9F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04B646-989C-4A27-AA14-88D0EC0C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48C3A-97E8-4876-9AE8-2668F82EA9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C7327-9124-4C87-B928-454EFC87A7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6D940-8FFD-4F27-9D99-D24FB8D523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B770B-2D84-4D6C-BBE1-BCD7C00036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Овал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08ED6AB-CDA2-4913-A05D-7B86374A9B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A1761-38DE-4BA2-8857-A11E57B615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B50A030-5F2F-4530-96A0-6EA1A02C61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78260-AAAB-4191-9FF5-B108503DF4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D09673E-4313-420F-A5D3-0987DBC1B8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DEB0B5-264C-402F-A3E2-4582CF651D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457200"/>
            <a:ext cx="82296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947012-23BC-4E35-BC4A-A9CE0BBEDC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5A9528B-89BD-4966-9ACE-2D888185BF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D27B66F-4623-47B2-BB8D-9DE9188BF4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Прямоугольник 7"/>
          <p:cNvGrpSpPr>
            <a:grpSpLocks/>
          </p:cNvGrpSpPr>
          <p:nvPr/>
        </p:nvGrpSpPr>
        <p:grpSpPr bwMode="auto">
          <a:xfrm>
            <a:off x="646113" y="969963"/>
            <a:ext cx="4803775" cy="4802187"/>
            <a:chOff x="407" y="611"/>
            <a:chExt cx="3026" cy="3025"/>
          </a:xfrm>
        </p:grpSpPr>
        <p:pic>
          <p:nvPicPr>
            <p:cNvPr id="6" name="Прямоугольник 7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07" y="611"/>
              <a:ext cx="3026" cy="3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 Box 3"/>
            <p:cNvSpPr txBox="1">
              <a:spLocks noChangeArrowheads="1"/>
            </p:cNvSpPr>
            <p:nvPr/>
          </p:nvSpPr>
          <p:spPr bwMode="auto">
            <a:xfrm>
              <a:off x="480" y="672"/>
              <a:ext cx="2880" cy="2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tIns="274320"/>
            <a:lstStyle/>
            <a:p>
              <a:pPr indent="-282575">
                <a:lnSpc>
                  <a:spcPts val="3000"/>
                </a:lnSpc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None/>
                <a:defRPr/>
              </a:pPr>
              <a:endParaRPr lang="en-US" sz="3200">
                <a:latin typeface="Gill Sans MT" pitchFamily="34" charset="0"/>
              </a:endParaRPr>
            </a:p>
          </p:txBody>
        </p:sp>
      </p:grpSp>
      <p:sp>
        <p:nvSpPr>
          <p:cNvPr id="8" name="Блок-схема: процесс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9" name="Блок-схема: процесс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1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E325DA-CCA2-4ACE-8F81-A4DB22366A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868C9-17F3-46F4-9F33-067703BCC3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49D6D-9D70-42BB-9521-B3D77CF3BE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595F8-A392-46D8-BFAA-C50F5CF9D8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AD695-AE5C-4EBF-BB12-580D463735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FF0A4-8FA9-464B-B573-6F6AF7F73E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2CE21-4017-4EB2-9CA8-F442D1B2BC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4E022-6E7F-4F3D-82A6-C048F5A0E8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0C6681-315E-4A7D-8518-F121882D8A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E6FB3-4372-40A6-BA03-16F0D19DFF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BAFD9-AC00-4834-8BAB-14FF15E276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45C233-25D9-4E29-BF5C-D5BC7AA4A9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1B698D-E198-414C-A78C-7D545A34A3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788CA4-5661-4C19-9C5F-56B4B3D08C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7834-058E-4216-A135-77A2882C18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05842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05843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Rectangle 2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Rectangle 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3C2DC-03E3-4D05-BDB1-B07DAC2A0E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6C7B9F-CBBA-4E06-AADE-0CA035B466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266EE-9CBB-4945-BB86-3A9DD4A4A6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25649-B674-4454-8AEB-9DA568E5D5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9C2D88-A8B2-4B8F-8DDB-6624E3F1E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B67218-79E0-4102-8DE2-6DE373F055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17446-C1C7-4DB6-B385-D055A8A18D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13E96-84F4-4474-8A3E-4C0BFA26BA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B7D12-7B0A-4F99-BD87-8C8C7FFF36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8CEC3-699B-4FEA-95C1-8DAF3A99CC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6B211-1615-4475-A02D-C05046453A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1E9AC-8655-4A31-8786-7285C2F23C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h 1912"/>
              <a:gd name="T1" fmla="*/ 6 h 1912"/>
              <a:gd name="T2" fmla="*/ 6 h 1912"/>
              <a:gd name="T3" fmla="*/ 60 h 1912"/>
              <a:gd name="T4" fmla="*/ 1912 h 1912"/>
              <a:gd name="T5" fmla="*/ 1912 h 1912"/>
              <a:gd name="T6" fmla="*/ 0 h 1912"/>
              <a:gd name="T7" fmla="*/ 0 h 1912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  <a:cxn ang="0">
                <a:pos x="0" y="T4"/>
              </a:cxn>
              <a:cxn ang="0">
                <a:pos x="0" y="T5"/>
              </a:cxn>
              <a:cxn ang="0">
                <a:pos x="0" y="T6"/>
              </a:cxn>
              <a:cxn ang="0">
                <a:pos x="0" y="T7"/>
              </a:cxn>
            </a:cxnLst>
            <a:rect l="0" t="0" r="r" b="b"/>
            <a:pathLst>
              <a:path h="1912">
                <a:moveTo>
                  <a:pt x="0" y="0"/>
                </a:moveTo>
                <a:lnTo>
                  <a:pt x="0" y="6"/>
                </a:ln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191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889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0889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8B76D-78DF-43D7-A864-B7EF413436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7498E-D857-44E6-B2E1-942E5CC448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64696A-0AAB-4B14-AD38-1B87343193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A657D-9004-475D-8FE6-D6D381A3AE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2BD2A0-AE78-456D-BB51-46338A0E31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3599D-3911-4B48-818C-37A2260A30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87E2E8-035F-4616-AAF2-A0EAB7CB6E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11A61-9ECE-4336-BEE1-379B9ABB65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08297-D8BD-4B6E-954A-24E8616A0B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C6F585-ACA9-475E-AE99-09FE558C32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F3595-C259-41D4-AF86-979902D74F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9019-BCA7-4A02-AFBC-F3741920E4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1506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1506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412F9-AF81-4C9F-988D-C25E5E6C2D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67A03-A937-4E64-82E7-6910F1AF0E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635BF-F5DA-4999-B90A-7FCFA51C6A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7664B3-AA27-4A76-818F-732A0FAE15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EC9EEE-1D43-434E-8A69-5A0A914332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699E7-CEA8-46B5-A96D-C6BB6CDFA3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4A8357-647C-4139-9167-F70F1D2F49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5F9A3-F5DA-4511-9083-117A2C6C84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D26543-3A55-4E28-892F-249AF6B9F2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508D1-717E-4C04-90A8-893C342EDE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25A34C-88F0-4FB9-A047-E7AF7AA17D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C9C1BA-55E5-4309-8E8D-175184037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142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3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4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5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6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7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8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9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0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1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2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3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4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6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7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6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8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0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0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9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8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9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1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2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4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5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6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7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8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9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0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2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6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7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8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9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0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2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3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4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5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6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7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8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9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0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1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2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3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4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5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6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7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8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89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0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1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2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3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4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5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6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7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8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9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0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1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4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5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6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7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8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9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0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1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2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3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4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5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6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7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8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9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0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1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2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3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4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5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8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9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0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1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2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3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4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5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6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7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8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9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0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1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24409" name="Rectangle 153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24410" name="Rectangle 15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55" name="Rectangle 155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" name="Rectangle 15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286000" cy="457200"/>
          </a:xfrm>
        </p:spPr>
        <p:txBody>
          <a:bodyPr/>
          <a:lstStyle>
            <a:lvl1pPr>
              <a:defRPr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BE5B7673-D10B-4C8C-96CF-99001A40FC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D26829-2B86-4931-9644-1431934BF0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17E08A-EE8C-44FC-B5E0-12286CCCE2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9AB954-3B1F-4D66-8AD9-C8142A1852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08D4BA-FDF1-446A-A072-63571C5C78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3B3B9-E03C-4752-BDBA-B98E2383D1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07957-0A50-4252-9792-0C3FE51C88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0EC9A3-5B86-475E-9BCD-6E60049F34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55A61E-F3E4-4046-B661-C57DBEC06B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CF039-97DF-4C34-AE7F-9A9FEE6C61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452E4-26E1-4150-8C41-F6A7823ED9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5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5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8A8FFF-ADB9-40DA-9E41-E847483254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27349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27350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74CBB-D1DB-42D2-BD59-C653491A03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77F3AD-A400-4241-AD61-019F21BF3D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A68C5-9ED2-40D4-9008-8F8DBBFE34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FA20E-7024-44C0-8F24-74306C03EF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8E943-3617-4B3C-B188-FFD045E757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E96F1-15B2-4C2B-8AB1-E48FBB84A5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7EDA9-45D0-4894-86C0-2E5C9B1208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44FAB-513A-4258-B963-76DC276123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2E8E1F-A531-449E-86BA-3E786A4EF3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40D92-21AD-4130-A0BB-AE6521FBC6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CE4438-B3F1-4028-8910-F773788326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C894AB-CC7C-4CE2-BDBB-CA053EFBF9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54F5D-3DB3-42A7-93AB-F3C97EE387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2304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244C8-37D0-41D5-912E-30B568CD4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A6247C-B4B7-4049-942A-51A73EED18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8EE6B-2C2A-4B97-9D08-7B8E33E2D2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A5245D-A392-47DA-AFF0-9ACFEAE669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BE9911-E118-447C-8240-F9DB1CB7D8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1337E-BD4F-4887-9EFE-F89C37307E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FD6729-A8DF-4567-8BB7-CC13106316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E275-B04C-4975-80F2-85208D29C6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BA1086-3A2A-42EE-9BB1-3DA4609A44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2ED9E-FD85-42C6-8FF1-EC79AB39FD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0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2.xml"/><Relationship Id="rId3" Type="http://schemas.openxmlformats.org/officeDocument/2006/relationships/slideLayout" Target="../slideLayouts/slideLayout137.xml"/><Relationship Id="rId7" Type="http://schemas.openxmlformats.org/officeDocument/2006/relationships/slideLayout" Target="../slideLayouts/slideLayout141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6.xml"/><Relationship Id="rId1" Type="http://schemas.openxmlformats.org/officeDocument/2006/relationships/slideLayout" Target="../slideLayouts/slideLayout135.xml"/><Relationship Id="rId6" Type="http://schemas.openxmlformats.org/officeDocument/2006/relationships/slideLayout" Target="../slideLayouts/slideLayout140.xml"/><Relationship Id="rId11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39.xml"/><Relationship Id="rId10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38.xml"/><Relationship Id="rId9" Type="http://schemas.openxmlformats.org/officeDocument/2006/relationships/slideLayout" Target="../slideLayouts/slideLayout14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3.xml"/><Relationship Id="rId3" Type="http://schemas.openxmlformats.org/officeDocument/2006/relationships/slideLayout" Target="../slideLayouts/slideLayout148.xml"/><Relationship Id="rId7" Type="http://schemas.openxmlformats.org/officeDocument/2006/relationships/slideLayout" Target="../slideLayouts/slideLayout152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7.xml"/><Relationship Id="rId1" Type="http://schemas.openxmlformats.org/officeDocument/2006/relationships/slideLayout" Target="../slideLayouts/slideLayout146.xml"/><Relationship Id="rId6" Type="http://schemas.openxmlformats.org/officeDocument/2006/relationships/slideLayout" Target="../slideLayouts/slideLayout151.xml"/><Relationship Id="rId11" Type="http://schemas.openxmlformats.org/officeDocument/2006/relationships/slideLayout" Target="../slideLayouts/slideLayout156.xml"/><Relationship Id="rId5" Type="http://schemas.openxmlformats.org/officeDocument/2006/relationships/slideLayout" Target="../slideLayouts/slideLayout150.xml"/><Relationship Id="rId10" Type="http://schemas.openxmlformats.org/officeDocument/2006/relationships/slideLayout" Target="../slideLayouts/slideLayout155.xml"/><Relationship Id="rId4" Type="http://schemas.openxmlformats.org/officeDocument/2006/relationships/slideLayout" Target="../slideLayouts/slideLayout149.xml"/><Relationship Id="rId9" Type="http://schemas.openxmlformats.org/officeDocument/2006/relationships/slideLayout" Target="../slideLayouts/slideLayout15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74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9.xml"/><Relationship Id="rId1" Type="http://schemas.openxmlformats.org/officeDocument/2006/relationships/slideLayout" Target="../slideLayouts/slideLayout168.xml"/><Relationship Id="rId6" Type="http://schemas.openxmlformats.org/officeDocument/2006/relationships/slideLayout" Target="../slideLayouts/slideLayout173.xml"/><Relationship Id="rId11" Type="http://schemas.openxmlformats.org/officeDocument/2006/relationships/slideLayout" Target="../slideLayouts/slideLayout178.xml"/><Relationship Id="rId5" Type="http://schemas.openxmlformats.org/officeDocument/2006/relationships/slideLayout" Target="../slideLayouts/slideLayout172.xml"/><Relationship Id="rId10" Type="http://schemas.openxmlformats.org/officeDocument/2006/relationships/slideLayout" Target="../slideLayouts/slideLayout177.xml"/><Relationship Id="rId4" Type="http://schemas.openxmlformats.org/officeDocument/2006/relationships/slideLayout" Target="../slideLayouts/slideLayout171.xml"/><Relationship Id="rId9" Type="http://schemas.openxmlformats.org/officeDocument/2006/relationships/slideLayout" Target="../slideLayouts/slideLayout17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81.xml"/><Relationship Id="rId7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0.xml"/><Relationship Id="rId1" Type="http://schemas.openxmlformats.org/officeDocument/2006/relationships/slideLayout" Target="../slideLayouts/slideLayout179.xml"/><Relationship Id="rId6" Type="http://schemas.openxmlformats.org/officeDocument/2006/relationships/slideLayout" Target="../slideLayouts/slideLayout184.xml"/><Relationship Id="rId11" Type="http://schemas.openxmlformats.org/officeDocument/2006/relationships/slideLayout" Target="../slideLayouts/slideLayout189.xml"/><Relationship Id="rId5" Type="http://schemas.openxmlformats.org/officeDocument/2006/relationships/slideLayout" Target="../slideLayouts/slideLayout183.xml"/><Relationship Id="rId10" Type="http://schemas.openxmlformats.org/officeDocument/2006/relationships/slideLayout" Target="../slideLayouts/slideLayout188.xml"/><Relationship Id="rId4" Type="http://schemas.openxmlformats.org/officeDocument/2006/relationships/slideLayout" Target="../slideLayouts/slideLayout182.xml"/><Relationship Id="rId9" Type="http://schemas.openxmlformats.org/officeDocument/2006/relationships/slideLayout" Target="../slideLayouts/slideLayout18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8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193.xml"/><Relationship Id="rId7" Type="http://schemas.openxmlformats.org/officeDocument/2006/relationships/slideLayout" Target="../slideLayouts/slideLayout197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92.xml"/><Relationship Id="rId1" Type="http://schemas.openxmlformats.org/officeDocument/2006/relationships/slideLayout" Target="../slideLayouts/slideLayout191.xml"/><Relationship Id="rId6" Type="http://schemas.openxmlformats.org/officeDocument/2006/relationships/slideLayout" Target="../slideLayouts/slideLayout196.xml"/><Relationship Id="rId11" Type="http://schemas.openxmlformats.org/officeDocument/2006/relationships/slideLayout" Target="../slideLayouts/slideLayout201.xml"/><Relationship Id="rId5" Type="http://schemas.openxmlformats.org/officeDocument/2006/relationships/slideLayout" Target="../slideLayouts/slideLayout195.xml"/><Relationship Id="rId10" Type="http://schemas.openxmlformats.org/officeDocument/2006/relationships/slideLayout" Target="../slideLayouts/slideLayout200.xml"/><Relationship Id="rId4" Type="http://schemas.openxmlformats.org/officeDocument/2006/relationships/slideLayout" Target="../slideLayouts/slideLayout194.xml"/><Relationship Id="rId9" Type="http://schemas.openxmlformats.org/officeDocument/2006/relationships/slideLayout" Target="../slideLayouts/slideLayout19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9.xml"/><Relationship Id="rId3" Type="http://schemas.openxmlformats.org/officeDocument/2006/relationships/slideLayout" Target="../slideLayouts/slideLayout204.xml"/><Relationship Id="rId7" Type="http://schemas.openxmlformats.org/officeDocument/2006/relationships/slideLayout" Target="../slideLayouts/slideLayout208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3.xml"/><Relationship Id="rId1" Type="http://schemas.openxmlformats.org/officeDocument/2006/relationships/slideLayout" Target="../slideLayouts/slideLayout202.xml"/><Relationship Id="rId6" Type="http://schemas.openxmlformats.org/officeDocument/2006/relationships/slideLayout" Target="../slideLayouts/slideLayout207.xml"/><Relationship Id="rId11" Type="http://schemas.openxmlformats.org/officeDocument/2006/relationships/slideLayout" Target="../slideLayouts/slideLayout212.xml"/><Relationship Id="rId5" Type="http://schemas.openxmlformats.org/officeDocument/2006/relationships/slideLayout" Target="../slideLayouts/slideLayout206.xml"/><Relationship Id="rId10" Type="http://schemas.openxmlformats.org/officeDocument/2006/relationships/slideLayout" Target="../slideLayouts/slideLayout211.xml"/><Relationship Id="rId4" Type="http://schemas.openxmlformats.org/officeDocument/2006/relationships/slideLayout" Target="../slideLayouts/slideLayout205.xml"/><Relationship Id="rId9" Type="http://schemas.openxmlformats.org/officeDocument/2006/relationships/slideLayout" Target="../slideLayouts/slideLayout2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1.xml"/><Relationship Id="rId3" Type="http://schemas.openxmlformats.org/officeDocument/2006/relationships/slideLayout" Target="../slideLayouts/slideLayout226.xml"/><Relationship Id="rId7" Type="http://schemas.openxmlformats.org/officeDocument/2006/relationships/slideLayout" Target="../slideLayouts/slideLayout230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5.xml"/><Relationship Id="rId1" Type="http://schemas.openxmlformats.org/officeDocument/2006/relationships/slideLayout" Target="../slideLayouts/slideLayout224.xml"/><Relationship Id="rId6" Type="http://schemas.openxmlformats.org/officeDocument/2006/relationships/slideLayout" Target="../slideLayouts/slideLayout229.xml"/><Relationship Id="rId11" Type="http://schemas.openxmlformats.org/officeDocument/2006/relationships/slideLayout" Target="../slideLayouts/slideLayout234.xml"/><Relationship Id="rId5" Type="http://schemas.openxmlformats.org/officeDocument/2006/relationships/slideLayout" Target="../slideLayouts/slideLayout228.xml"/><Relationship Id="rId10" Type="http://schemas.openxmlformats.org/officeDocument/2006/relationships/slideLayout" Target="../slideLayouts/slideLayout233.xml"/><Relationship Id="rId4" Type="http://schemas.openxmlformats.org/officeDocument/2006/relationships/slideLayout" Target="../slideLayouts/slideLayout227.xml"/><Relationship Id="rId9" Type="http://schemas.openxmlformats.org/officeDocument/2006/relationships/slideLayout" Target="../slideLayouts/slideLayout2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7510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75109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75110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7511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11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511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7B4B1D9E-527D-482B-9229-223B626DBF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5116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2" r:id="rId1"/>
    <p:sldLayoutId id="2147484225" r:id="rId2"/>
    <p:sldLayoutId id="2147484224" r:id="rId3"/>
    <p:sldLayoutId id="2147484223" r:id="rId4"/>
    <p:sldLayoutId id="2147484222" r:id="rId5"/>
    <p:sldLayoutId id="2147484221" r:id="rId6"/>
    <p:sldLayoutId id="2147484220" r:id="rId7"/>
    <p:sldLayoutId id="2147484219" r:id="rId8"/>
    <p:sldLayoutId id="2147484218" r:id="rId9"/>
    <p:sldLayoutId id="2147484217" r:id="rId10"/>
    <p:sldLayoutId id="214748421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57647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42" name="Group 2"/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234499" name="Freeform 3"/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/>
              <a:ahLst/>
              <a:cxnLst>
                <a:cxn ang="0">
                  <a:pos x="3193" y="1816"/>
                </a:cxn>
                <a:cxn ang="0">
                  <a:pos x="0" y="0"/>
                </a:cxn>
                <a:cxn ang="0">
                  <a:pos x="0" y="522"/>
                </a:cxn>
                <a:cxn ang="0">
                  <a:pos x="3037" y="1978"/>
                </a:cxn>
                <a:cxn ang="0">
                  <a:pos x="5740" y="3273"/>
                </a:cxn>
                <a:cxn ang="0">
                  <a:pos x="5740" y="3267"/>
                </a:cxn>
                <a:cxn ang="0">
                  <a:pos x="3193" y="1816"/>
                </a:cxn>
                <a:cxn ang="0">
                  <a:pos x="3193" y="1816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00" name="Freeform 4"/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/>
              <a:ahLst/>
              <a:cxnLst>
                <a:cxn ang="0">
                  <a:pos x="3163" y="1714"/>
                </a:cxn>
                <a:cxn ang="0">
                  <a:pos x="431" y="0"/>
                </a:cxn>
                <a:cxn ang="0">
                  <a:pos x="0" y="0"/>
                </a:cxn>
                <a:cxn ang="0">
                  <a:pos x="3086" y="1786"/>
                </a:cxn>
                <a:cxn ang="0">
                  <a:pos x="5591" y="3243"/>
                </a:cxn>
                <a:cxn ang="0">
                  <a:pos x="5591" y="3237"/>
                </a:cxn>
                <a:cxn ang="0">
                  <a:pos x="3163" y="1714"/>
                </a:cxn>
                <a:cxn ang="0">
                  <a:pos x="3163" y="1714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01" name="Freeform 5"/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/>
              <a:ahLst/>
              <a:cxnLst>
                <a:cxn ang="0">
                  <a:pos x="0" y="156"/>
                </a:cxn>
                <a:cxn ang="0">
                  <a:pos x="4042" y="192"/>
                </a:cxn>
                <a:cxn ang="0">
                  <a:pos x="4042" y="144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156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02" name="Freeform 6"/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/>
              <a:ahLst/>
              <a:cxnLst>
                <a:cxn ang="0">
                  <a:pos x="1722" y="66"/>
                </a:cxn>
                <a:cxn ang="0">
                  <a:pos x="1722" y="60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1722" y="66"/>
                </a:cxn>
                <a:cxn ang="0">
                  <a:pos x="1722" y="66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03" name="Freeform 7"/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/>
              <a:ahLst/>
              <a:cxnLst>
                <a:cxn ang="0">
                  <a:pos x="0" y="329"/>
                </a:cxn>
                <a:cxn ang="0">
                  <a:pos x="4789" y="77"/>
                </a:cxn>
                <a:cxn ang="0">
                  <a:pos x="4789" y="0"/>
                </a:cxn>
                <a:cxn ang="0">
                  <a:pos x="0" y="107"/>
                </a:cxn>
                <a:cxn ang="0">
                  <a:pos x="0" y="329"/>
                </a:cxn>
                <a:cxn ang="0">
                  <a:pos x="0" y="329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04" name="Freeform 8"/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/>
              <a:ahLst/>
              <a:cxnLst>
                <a:cxn ang="0">
                  <a:pos x="975" y="48"/>
                </a:cxn>
                <a:cxn ang="0">
                  <a:pos x="975" y="0"/>
                </a:cxn>
                <a:cxn ang="0">
                  <a:pos x="0" y="24"/>
                </a:cxn>
                <a:cxn ang="0">
                  <a:pos x="0" y="101"/>
                </a:cxn>
                <a:cxn ang="0">
                  <a:pos x="975" y="48"/>
                </a:cxn>
                <a:cxn ang="0">
                  <a:pos x="975" y="48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05" name="Freeform 9"/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/>
              <a:ahLst/>
              <a:cxnLst>
                <a:cxn ang="0">
                  <a:pos x="2141" y="0"/>
                </a:cxn>
                <a:cxn ang="0">
                  <a:pos x="0" y="156"/>
                </a:cxn>
                <a:cxn ang="0">
                  <a:pos x="0" y="198"/>
                </a:cxn>
                <a:cxn ang="0">
                  <a:pos x="2141" y="0"/>
                </a:cxn>
                <a:cxn ang="0">
                  <a:pos x="2141" y="0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06" name="Freeform 10"/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/>
              <a:ahLst/>
              <a:cxnLst>
                <a:cxn ang="0">
                  <a:pos x="0" y="348"/>
                </a:cxn>
                <a:cxn ang="0">
                  <a:pos x="311" y="348"/>
                </a:cxn>
                <a:cxn ang="0">
                  <a:pos x="3623" y="42"/>
                </a:cxn>
                <a:cxn ang="0">
                  <a:pos x="3623" y="0"/>
                </a:cxn>
                <a:cxn ang="0">
                  <a:pos x="0" y="264"/>
                </a:cxn>
                <a:cxn ang="0">
                  <a:pos x="0" y="348"/>
                </a:cxn>
                <a:cxn ang="0">
                  <a:pos x="0" y="348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07" name="Freeform 11"/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/>
              <a:ahLst/>
              <a:cxnLst>
                <a:cxn ang="0">
                  <a:pos x="2182" y="276"/>
                </a:cxn>
                <a:cxn ang="0">
                  <a:pos x="2517" y="204"/>
                </a:cxn>
                <a:cxn ang="0">
                  <a:pos x="2260" y="0"/>
                </a:cxn>
                <a:cxn ang="0">
                  <a:pos x="0" y="276"/>
                </a:cxn>
                <a:cxn ang="0">
                  <a:pos x="2182" y="276"/>
                </a:cxn>
                <a:cxn ang="0">
                  <a:pos x="2182" y="276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08" name="Freeform 12"/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/>
              <a:ahLst/>
              <a:cxnLst>
                <a:cxn ang="0">
                  <a:pos x="1405" y="126"/>
                </a:cxn>
                <a:cxn ang="0">
                  <a:pos x="1405" y="0"/>
                </a:cxn>
                <a:cxn ang="0">
                  <a:pos x="0" y="174"/>
                </a:cxn>
                <a:cxn ang="0">
                  <a:pos x="257" y="378"/>
                </a:cxn>
                <a:cxn ang="0">
                  <a:pos x="1405" y="126"/>
                </a:cxn>
                <a:cxn ang="0">
                  <a:pos x="1405" y="126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09" name="Freeform 13"/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/>
              <a:ahLst/>
              <a:cxnLst>
                <a:cxn ang="0">
                  <a:pos x="729" y="24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729" y="240"/>
                </a:cxn>
                <a:cxn ang="0">
                  <a:pos x="729" y="240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10" name="Freeform 14"/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/>
              <a:ahLst/>
              <a:cxnLst>
                <a:cxn ang="0">
                  <a:pos x="0" y="72"/>
                </a:cxn>
                <a:cxn ang="0">
                  <a:pos x="5035" y="1672"/>
                </a:cxn>
                <a:cxn ang="0">
                  <a:pos x="5035" y="1666"/>
                </a:cxn>
                <a:cxn ang="0">
                  <a:pos x="0" y="0"/>
                </a:cxn>
                <a:cxn ang="0">
                  <a:pos x="0" y="72"/>
                </a:cxn>
                <a:cxn ang="0">
                  <a:pos x="0" y="72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11" name="Freeform 15"/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/>
              <a:ahLst/>
              <a:cxnLst>
                <a:cxn ang="0">
                  <a:pos x="729" y="318"/>
                </a:cxn>
                <a:cxn ang="0">
                  <a:pos x="729" y="312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729" y="318"/>
                </a:cxn>
                <a:cxn ang="0">
                  <a:pos x="729" y="318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12" name="Freeform 16"/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/>
              <a:ahLst/>
              <a:cxnLst>
                <a:cxn ang="0">
                  <a:pos x="0" y="396"/>
                </a:cxn>
                <a:cxn ang="0">
                  <a:pos x="5035" y="2188"/>
                </a:cxn>
                <a:cxn ang="0">
                  <a:pos x="5035" y="2134"/>
                </a:cxn>
                <a:cxn ang="0">
                  <a:pos x="0" y="0"/>
                </a:cxn>
                <a:cxn ang="0">
                  <a:pos x="0" y="396"/>
                </a:cxn>
                <a:cxn ang="0">
                  <a:pos x="0" y="396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13" name="Freeform 17"/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45" y="2727"/>
                </a:cxn>
                <a:cxn ang="0">
                  <a:pos x="3163" y="2704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14" name="Freeform 18"/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/>
              <a:ahLst/>
              <a:cxnLst>
                <a:cxn ang="0">
                  <a:pos x="323" y="299"/>
                </a:cxn>
                <a:cxn ang="0">
                  <a:pos x="323" y="263"/>
                </a:cxn>
                <a:cxn ang="0">
                  <a:pos x="18" y="0"/>
                </a:cxn>
                <a:cxn ang="0">
                  <a:pos x="0" y="23"/>
                </a:cxn>
                <a:cxn ang="0">
                  <a:pos x="323" y="299"/>
                </a:cxn>
                <a:cxn ang="0">
                  <a:pos x="323" y="299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15" name="Freeform 19"/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/>
              <a:ahLst/>
              <a:cxnLst>
                <a:cxn ang="0">
                  <a:pos x="281" y="335"/>
                </a:cxn>
                <a:cxn ang="0">
                  <a:pos x="281" y="173"/>
                </a:cxn>
                <a:cxn ang="0">
                  <a:pos x="96" y="0"/>
                </a:cxn>
                <a:cxn ang="0">
                  <a:pos x="0" y="90"/>
                </a:cxn>
                <a:cxn ang="0">
                  <a:pos x="281" y="335"/>
                </a:cxn>
                <a:cxn ang="0">
                  <a:pos x="281" y="335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16" name="Freeform 20"/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6" y="2680"/>
                </a:cxn>
                <a:cxn ang="0">
                  <a:pos x="3122" y="2590"/>
                </a:cxn>
                <a:cxn ang="0">
                  <a:pos x="38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17" name="Freeform 21"/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/>
              <a:ahLst/>
              <a:cxnLst>
                <a:cxn ang="0">
                  <a:pos x="132" y="13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32" y="132"/>
                </a:cxn>
                <a:cxn ang="0">
                  <a:pos x="132" y="132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32" y="132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18" name="Freeform 22"/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7" y="2536"/>
                </a:cxn>
                <a:cxn ang="0">
                  <a:pos x="2517" y="2536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19" name="Freeform 23"/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88" y="2482"/>
                </a:cxn>
                <a:cxn ang="0">
                  <a:pos x="2200" y="2476"/>
                </a:cxn>
                <a:cxn ang="0">
                  <a:pos x="31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20" name="Freeform 24"/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/>
              <a:ahLst/>
              <a:cxnLst>
                <a:cxn ang="0">
                  <a:pos x="84" y="96"/>
                </a:cxn>
                <a:cxn ang="0">
                  <a:pos x="84" y="90"/>
                </a:cxn>
                <a:cxn ang="0">
                  <a:pos x="12" y="0"/>
                </a:cxn>
                <a:cxn ang="0">
                  <a:pos x="0" y="6"/>
                </a:cxn>
                <a:cxn ang="0">
                  <a:pos x="84" y="96"/>
                </a:cxn>
                <a:cxn ang="0">
                  <a:pos x="84" y="96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21" name="Freeform 25"/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/>
              <a:ahLst/>
              <a:cxnLst>
                <a:cxn ang="0">
                  <a:pos x="155" y="516"/>
                </a:cxn>
                <a:cxn ang="0">
                  <a:pos x="155" y="204"/>
                </a:cxn>
                <a:cxn ang="0">
                  <a:pos x="77" y="0"/>
                </a:cxn>
                <a:cxn ang="0">
                  <a:pos x="0" y="192"/>
                </a:cxn>
                <a:cxn ang="0">
                  <a:pos x="155" y="516"/>
                </a:cxn>
                <a:cxn ang="0">
                  <a:pos x="155" y="516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22" name="Freeform 26"/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7" y="1043"/>
                </a:cxn>
                <a:cxn ang="0">
                  <a:pos x="574" y="851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23" name="Freeform 27"/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/>
              <a:ahLst/>
              <a:cxnLst>
                <a:cxn ang="0">
                  <a:pos x="144" y="0"/>
                </a:cxn>
                <a:cxn ang="0">
                  <a:pos x="0" y="0"/>
                </a:cxn>
                <a:cxn ang="0">
                  <a:pos x="287" y="797"/>
                </a:cxn>
                <a:cxn ang="0">
                  <a:pos x="341" y="653"/>
                </a:cxn>
                <a:cxn ang="0">
                  <a:pos x="144" y="0"/>
                </a:cxn>
                <a:cxn ang="0">
                  <a:pos x="144" y="0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24" name="Freeform 28"/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/>
              <a:ahLst/>
              <a:cxnLst>
                <a:cxn ang="0">
                  <a:pos x="0" y="144"/>
                </a:cxn>
                <a:cxn ang="0">
                  <a:pos x="60" y="312"/>
                </a:cxn>
                <a:cxn ang="0">
                  <a:pos x="60" y="6"/>
                </a:cxn>
                <a:cxn ang="0">
                  <a:pos x="54" y="0"/>
                </a:cxn>
                <a:cxn ang="0">
                  <a:pos x="0" y="144"/>
                </a:cxn>
                <a:cxn ang="0">
                  <a:pos x="0" y="144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25" name="Freeform 29"/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/>
              <a:ahLst/>
              <a:cxnLst>
                <a:cxn ang="0">
                  <a:pos x="0" y="371"/>
                </a:cxn>
                <a:cxn ang="0">
                  <a:pos x="5740" y="1864"/>
                </a:cxn>
                <a:cxn ang="0">
                  <a:pos x="5740" y="1834"/>
                </a:cxn>
                <a:cxn ang="0">
                  <a:pos x="0" y="0"/>
                </a:cxn>
                <a:cxn ang="0">
                  <a:pos x="0" y="371"/>
                </a:cxn>
                <a:cxn ang="0">
                  <a:pos x="0" y="37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26" name="Freeform 30"/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/>
              <a:ahLst/>
              <a:cxnLst>
                <a:cxn ang="0">
                  <a:pos x="6" y="6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6" y="6"/>
                </a:cxn>
                <a:cxn ang="0">
                  <a:pos x="6" y="6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27" name="Freeform 31"/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/>
              <a:ahLst/>
              <a:cxnLst>
                <a:cxn ang="0">
                  <a:pos x="0" y="366"/>
                </a:cxn>
                <a:cxn ang="0">
                  <a:pos x="5740" y="1337"/>
                </a:cxn>
                <a:cxn ang="0">
                  <a:pos x="5740" y="1331"/>
                </a:cxn>
                <a:cxn ang="0">
                  <a:pos x="0" y="0"/>
                </a:cxn>
                <a:cxn ang="0">
                  <a:pos x="0" y="366"/>
                </a:cxn>
                <a:cxn ang="0">
                  <a:pos x="0" y="366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28" name="Freeform 32"/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/>
              <a:ahLst/>
              <a:cxnLst>
                <a:cxn ang="0">
                  <a:pos x="0" y="48"/>
                </a:cxn>
                <a:cxn ang="0">
                  <a:pos x="5740" y="414"/>
                </a:cxn>
                <a:cxn ang="0">
                  <a:pos x="5740" y="402"/>
                </a:cxn>
                <a:cxn ang="0">
                  <a:pos x="0" y="0"/>
                </a:cxn>
                <a:cxn ang="0">
                  <a:pos x="0" y="48"/>
                </a:cxn>
                <a:cxn ang="0">
                  <a:pos x="0" y="48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29" name="Freeform 33"/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48" y="3177"/>
                </a:cxn>
                <a:cxn ang="0">
                  <a:pos x="4448" y="3153"/>
                </a:cxn>
                <a:cxn ang="0">
                  <a:pos x="12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30" name="Freeform 34"/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428" y="2614"/>
                </a:cxn>
                <a:cxn ang="0">
                  <a:pos x="2428" y="2608"/>
                </a:cxn>
                <a:cxn ang="0">
                  <a:pos x="6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31" name="Freeform 35"/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/>
              <a:ahLst/>
              <a:cxnLst>
                <a:cxn ang="0">
                  <a:pos x="485" y="0"/>
                </a:cxn>
                <a:cxn ang="0">
                  <a:pos x="0" y="0"/>
                </a:cxn>
                <a:cxn ang="0">
                  <a:pos x="1800" y="2464"/>
                </a:cxn>
                <a:cxn ang="0">
                  <a:pos x="1800" y="2248"/>
                </a:cxn>
                <a:cxn ang="0">
                  <a:pos x="1794" y="2248"/>
                </a:cxn>
                <a:cxn ang="0">
                  <a:pos x="485" y="0"/>
                </a:cxn>
                <a:cxn ang="0">
                  <a:pos x="485" y="0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32" name="Freeform 36"/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2" y="2074"/>
                </a:cxn>
                <a:cxn ang="0">
                  <a:pos x="1232" y="2038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33" name="Freeform 37"/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58" y="1936"/>
                </a:cxn>
                <a:cxn ang="0">
                  <a:pos x="1058" y="1930"/>
                </a:cxn>
                <a:cxn ang="0">
                  <a:pos x="5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34534" name="Freeform 38"/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/>
              <a:ahLst/>
              <a:cxnLst>
                <a:cxn ang="0">
                  <a:pos x="771" y="1433"/>
                </a:cxn>
                <a:cxn ang="0">
                  <a:pos x="42" y="0"/>
                </a:cxn>
                <a:cxn ang="0">
                  <a:pos x="0" y="0"/>
                </a:cxn>
                <a:cxn ang="0">
                  <a:pos x="771" y="1487"/>
                </a:cxn>
                <a:cxn ang="0">
                  <a:pos x="771" y="1433"/>
                </a:cxn>
                <a:cxn ang="0">
                  <a:pos x="771" y="1433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12684" name="Group 39"/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234536" name="Freeform 40"/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66"/>
                  </a:cxn>
                  <a:cxn ang="0">
                    <a:pos x="3635" y="1313"/>
                  </a:cxn>
                  <a:cxn ang="0">
                    <a:pos x="3647" y="1235"/>
                  </a:cxn>
                  <a:cxn ang="0">
                    <a:pos x="3659" y="1163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4537" name="Freeform 41"/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/>
                <a:ahLst/>
                <a:cxnLst>
                  <a:cxn ang="0">
                    <a:pos x="2105" y="665"/>
                  </a:cxn>
                  <a:cxn ang="0">
                    <a:pos x="24" y="0"/>
                  </a:cxn>
                  <a:cxn ang="0">
                    <a:pos x="12" y="72"/>
                  </a:cxn>
                  <a:cxn ang="0">
                    <a:pos x="0" y="150"/>
                  </a:cxn>
                  <a:cxn ang="0">
                    <a:pos x="2105" y="695"/>
                  </a:cxn>
                  <a:cxn ang="0">
                    <a:pos x="2105" y="665"/>
                  </a:cxn>
                  <a:cxn ang="0">
                    <a:pos x="2105" y="665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34538" name="Rectangle 4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34539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34540" name="Rectangle 4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4541" name="Rectangle 4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4542" name="Rectangle 4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DAEDE1E9-08C6-43B6-931B-F407F96BB9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10" r:id="rId1"/>
    <p:sldLayoutId id="2147484318" r:id="rId2"/>
    <p:sldLayoutId id="2147484317" r:id="rId3"/>
    <p:sldLayoutId id="2147484316" r:id="rId4"/>
    <p:sldLayoutId id="2147484315" r:id="rId5"/>
    <p:sldLayoutId id="2147484314" r:id="rId6"/>
    <p:sldLayoutId id="2147484313" r:id="rId7"/>
    <p:sldLayoutId id="2147484312" r:id="rId8"/>
    <p:sldLayoutId id="2147484311" r:id="rId9"/>
    <p:sldLayoutId id="2147484310" r:id="rId10"/>
    <p:sldLayoutId id="2147484309" r:id="rId11"/>
    <p:sldLayoutId id="214748430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4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5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95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242691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2692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2693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2694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2695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2696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2697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2698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2699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2700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2701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2702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2703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2704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2705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2706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2707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2708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2709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2710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42711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42712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42713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42714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2715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755AE6A5-6EFB-4D43-8445-BF25B0F13F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2716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11" r:id="rId1"/>
    <p:sldLayoutId id="2147484328" r:id="rId2"/>
    <p:sldLayoutId id="2147484327" r:id="rId3"/>
    <p:sldLayoutId id="2147484326" r:id="rId4"/>
    <p:sldLayoutId id="2147484325" r:id="rId5"/>
    <p:sldLayoutId id="2147484324" r:id="rId6"/>
    <p:sldLayoutId id="2147484323" r:id="rId7"/>
    <p:sldLayoutId id="2147484322" r:id="rId8"/>
    <p:sldLayoutId id="2147484321" r:id="rId9"/>
    <p:sldLayoutId id="2147484320" r:id="rId10"/>
    <p:sldLayoutId id="21474843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>
              <a:latin typeface="Tahoma" pitchFamily="34" charset="0"/>
            </a:endParaRPr>
          </a:p>
        </p:txBody>
      </p:sp>
      <p:sp>
        <p:nvSpPr>
          <p:cNvPr id="268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>
              <a:latin typeface="Tahoma" pitchFamily="34" charset="0"/>
            </a:endParaRPr>
          </a:p>
        </p:txBody>
      </p:sp>
      <p:sp>
        <p:nvSpPr>
          <p:cNvPr id="268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>
              <a:latin typeface="Tahoma" pitchFamily="34" charset="0"/>
            </a:endParaRPr>
          </a:p>
        </p:txBody>
      </p:sp>
      <p:sp>
        <p:nvSpPr>
          <p:cNvPr id="268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>
              <a:latin typeface="Tahoma" pitchFamily="34" charset="0"/>
            </a:endParaRPr>
          </a:p>
        </p:txBody>
      </p:sp>
      <p:sp>
        <p:nvSpPr>
          <p:cNvPr id="268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>
              <a:latin typeface="Tahoma" pitchFamily="34" charset="0"/>
            </a:endParaRPr>
          </a:p>
        </p:txBody>
      </p:sp>
      <p:sp>
        <p:nvSpPr>
          <p:cNvPr id="268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>
              <a:latin typeface="Tahoma" pitchFamily="34" charset="0"/>
            </a:endParaRPr>
          </a:p>
        </p:txBody>
      </p:sp>
      <p:sp>
        <p:nvSpPr>
          <p:cNvPr id="268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ru-RU" sz="2400">
              <a:latin typeface="Tahoma" pitchFamily="34" charset="0"/>
            </a:endParaRPr>
          </a:p>
        </p:txBody>
      </p:sp>
      <p:sp>
        <p:nvSpPr>
          <p:cNvPr id="138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8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6829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830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830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334C8EC9-746D-46FC-94F4-E8A978D59A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12" r:id="rId1"/>
    <p:sldLayoutId id="2147484338" r:id="rId2"/>
    <p:sldLayoutId id="2147484337" r:id="rId3"/>
    <p:sldLayoutId id="2147484336" r:id="rId4"/>
    <p:sldLayoutId id="2147484335" r:id="rId5"/>
    <p:sldLayoutId id="2147484334" r:id="rId6"/>
    <p:sldLayoutId id="2147484333" r:id="rId7"/>
    <p:sldLayoutId id="2147484332" r:id="rId8"/>
    <p:sldLayoutId id="2147484331" r:id="rId9"/>
    <p:sldLayoutId id="2147484330" r:id="rId10"/>
    <p:sldLayoutId id="214748432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530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271363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71364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7136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7136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7136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136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136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E3FA62F6-0C98-451D-9ECB-0DD0BF6016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13" r:id="rId1"/>
    <p:sldLayoutId id="2147484348" r:id="rId2"/>
    <p:sldLayoutId id="2147484347" r:id="rId3"/>
    <p:sldLayoutId id="2147484346" r:id="rId4"/>
    <p:sldLayoutId id="2147484345" r:id="rId5"/>
    <p:sldLayoutId id="2147484344" r:id="rId6"/>
    <p:sldLayoutId id="2147484343" r:id="rId7"/>
    <p:sldLayoutId id="2147484342" r:id="rId8"/>
    <p:sldLayoutId id="2147484341" r:id="rId9"/>
    <p:sldLayoutId id="2147484340" r:id="rId10"/>
    <p:sldLayoutId id="2147484339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818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162824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274436" name="Oval 4"/>
              <p:cNvSpPr>
                <a:spLocks noChangeArrowheads="1"/>
              </p:cNvSpPr>
              <p:nvPr/>
            </p:nvSpPr>
            <p:spPr bwMode="hidden">
              <a:xfrm>
                <a:off x="3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437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62825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274439" name="Oval 7"/>
              <p:cNvSpPr>
                <a:spLocks noChangeArrowheads="1"/>
              </p:cNvSpPr>
              <p:nvPr/>
            </p:nvSpPr>
            <p:spPr bwMode="hidden">
              <a:xfrm>
                <a:off x="-3" y="3"/>
                <a:ext cx="771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440" name="Oval 8"/>
              <p:cNvSpPr>
                <a:spLocks noChangeArrowheads="1"/>
              </p:cNvSpPr>
              <p:nvPr/>
            </p:nvSpPr>
            <p:spPr bwMode="hidden">
              <a:xfrm>
                <a:off x="276" y="254"/>
                <a:ext cx="186" cy="109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62826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274442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443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62827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162828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274446" name="Oval 14"/>
                <p:cNvSpPr>
                  <a:spLocks noChangeArrowheads="1"/>
                </p:cNvSpPr>
                <p:nvPr/>
              </p:nvSpPr>
              <p:spPr bwMode="hidden">
                <a:xfrm>
                  <a:off x="1266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74447" name="Oval 15"/>
                <p:cNvSpPr>
                  <a:spLocks noChangeArrowheads="1"/>
                </p:cNvSpPr>
                <p:nvPr/>
              </p:nvSpPr>
              <p:spPr bwMode="hidden">
                <a:xfrm>
                  <a:off x="2382" y="1602"/>
                  <a:ext cx="578" cy="405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grpSp>
            <p:nvGrpSpPr>
              <p:cNvPr id="162829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162852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274450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70" y="2235"/>
                    <a:ext cx="171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451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22" y="3146"/>
                    <a:ext cx="919" cy="4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53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274453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5" y="2019"/>
                    <a:ext cx="1812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454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2" y="2805"/>
                    <a:ext cx="974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54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274456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6" y="1832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457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3" y="2420"/>
                    <a:ext cx="931" cy="47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55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274459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16" y="1628"/>
                    <a:ext cx="1677" cy="33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460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88" y="2030"/>
                    <a:ext cx="900" cy="52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56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274462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7" y="1415"/>
                    <a:ext cx="1544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463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1"/>
                    <a:ext cx="829" cy="48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57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274465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2" y="1286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466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7" y="1261"/>
                    <a:ext cx="755" cy="35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58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274468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930" y="1128"/>
                    <a:ext cx="1240" cy="208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469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48" y="918"/>
                    <a:ext cx="668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59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274471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75" y="2351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472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1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60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274474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06" cy="3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475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6" y="2982"/>
                    <a:ext cx="968" cy="54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61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274477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10"/>
                    <a:ext cx="1736" cy="30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478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3" y="2598"/>
                    <a:ext cx="931" cy="46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62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274480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2"/>
                    <a:ext cx="1677" cy="328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481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2"/>
                    <a:ext cx="900" cy="52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63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274483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83"/>
                    <a:ext cx="154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484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1" y="1757"/>
                    <a:ext cx="829" cy="490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64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274486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3"/>
                    <a:ext cx="1404" cy="22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487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38"/>
                    <a:ext cx="755" cy="35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65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274489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4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490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5"/>
                    <a:ext cx="662" cy="335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66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274492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1" y="1237"/>
                    <a:ext cx="1235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493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5" y="898"/>
                    <a:ext cx="662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67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274495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79" y="438"/>
                    <a:ext cx="483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496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28"/>
                    <a:ext cx="260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68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274498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8" y="383"/>
                    <a:ext cx="490" cy="8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499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3" cy="13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69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274501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2" y="958"/>
                    <a:ext cx="1101" cy="21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502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5" y="231"/>
                    <a:ext cx="591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70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274504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36" y="921"/>
                    <a:ext cx="1052" cy="21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505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20" y="144"/>
                    <a:ext cx="570" cy="33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71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274507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14" y="1022"/>
                    <a:ext cx="1232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508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3" y="673"/>
                    <a:ext cx="656" cy="337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72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274510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2" y="946"/>
                    <a:ext cx="1227" cy="21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511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1" y="444"/>
                    <a:ext cx="655" cy="33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sp>
              <p:nvSpPr>
                <p:cNvPr id="274512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/>
                  <a:ahLst/>
                  <a:cxnLst>
                    <a:cxn ang="0">
                      <a:pos x="0" y="504"/>
                    </a:cxn>
                    <a:cxn ang="0">
                      <a:pos x="864" y="168"/>
                    </a:cxn>
                    <a:cxn ang="0">
                      <a:pos x="1776" y="24"/>
                    </a:cxn>
                    <a:cxn ang="0">
                      <a:pos x="2736" y="24"/>
                    </a:cxn>
                    <a:cxn ang="0">
                      <a:pos x="2720" y="103"/>
                    </a:cxn>
                    <a:cxn ang="0">
                      <a:pos x="1764" y="103"/>
                    </a:cxn>
                    <a:cxn ang="0">
                      <a:pos x="654" y="292"/>
                    </a:cxn>
                    <a:cxn ang="0">
                      <a:pos x="0" y="504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74513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1"/>
                </a:xfrm>
                <a:custGeom>
                  <a:avLst/>
                  <a:gdLst/>
                  <a:ahLst/>
                  <a:cxnLst>
                    <a:cxn ang="0">
                      <a:pos x="5" y="8"/>
                    </a:cxn>
                    <a:cxn ang="0">
                      <a:pos x="485" y="56"/>
                    </a:cxn>
                    <a:cxn ang="0">
                      <a:pos x="1157" y="200"/>
                    </a:cxn>
                    <a:cxn ang="0">
                      <a:pos x="1611" y="432"/>
                    </a:cxn>
                    <a:cxn ang="0">
                      <a:pos x="1756" y="609"/>
                    </a:cxn>
                    <a:cxn ang="0">
                      <a:pos x="1689" y="787"/>
                    </a:cxn>
                    <a:cxn ang="0">
                      <a:pos x="1589" y="632"/>
                    </a:cxn>
                    <a:cxn ang="0">
                      <a:pos x="1389" y="454"/>
                    </a:cxn>
                    <a:cxn ang="0">
                      <a:pos x="1109" y="296"/>
                    </a:cxn>
                    <a:cxn ang="0">
                      <a:pos x="581" y="152"/>
                    </a:cxn>
                    <a:cxn ang="0">
                      <a:pos x="0" y="76"/>
                    </a:cxn>
                    <a:cxn ang="0">
                      <a:pos x="5" y="8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ru-RU"/>
                </a:p>
              </p:txBody>
            </p:sp>
            <p:grpSp>
              <p:nvGrpSpPr>
                <p:cNvPr id="162875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274515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65" y="933"/>
                    <a:ext cx="1055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516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3" y="180"/>
                    <a:ext cx="566" cy="288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76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274518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3" y="915"/>
                    <a:ext cx="1154" cy="270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519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1" y="262"/>
                    <a:ext cx="619" cy="422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77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274521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7" y="959"/>
                    <a:ext cx="954" cy="8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522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2"/>
                    <a:ext cx="511" cy="133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78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274524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09" y="2474"/>
                    <a:ext cx="172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525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03"/>
                    <a:ext cx="925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79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274527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8" y="2577"/>
                    <a:ext cx="1594" cy="313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528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7" y="3632"/>
                    <a:ext cx="848" cy="48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80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274530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431" y="2685"/>
                    <a:ext cx="1712" cy="30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531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723" y="3891"/>
                    <a:ext cx="917" cy="47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81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274533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7" y="2423"/>
                    <a:ext cx="1723" cy="312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534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2" y="3435"/>
                    <a:ext cx="925" cy="491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82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274536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06" y="2533"/>
                    <a:ext cx="1649" cy="299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537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606"/>
                    <a:ext cx="885" cy="469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83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274539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53"/>
                    <a:ext cx="1600" cy="244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540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1" y="3738"/>
                    <a:ext cx="860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84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274542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11" y="2708"/>
                    <a:ext cx="1463" cy="247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543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7" y="3724"/>
                    <a:ext cx="789" cy="386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  <p:grpSp>
              <p:nvGrpSpPr>
                <p:cNvPr id="162885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274545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3" y="2758"/>
                    <a:ext cx="1432" cy="186"/>
                  </a:xfrm>
                  <a:custGeom>
                    <a:avLst/>
                    <a:gdLst/>
                    <a:ahLst/>
                    <a:cxnLst>
                      <a:cxn ang="0">
                        <a:pos x="0" y="504"/>
                      </a:cxn>
                      <a:cxn ang="0">
                        <a:pos x="864" y="168"/>
                      </a:cxn>
                      <a:cxn ang="0">
                        <a:pos x="1776" y="24"/>
                      </a:cxn>
                      <a:cxn ang="0">
                        <a:pos x="2736" y="24"/>
                      </a:cxn>
                      <a:cxn ang="0">
                        <a:pos x="2720" y="103"/>
                      </a:cxn>
                      <a:cxn ang="0">
                        <a:pos x="1764" y="103"/>
                      </a:cxn>
                      <a:cxn ang="0">
                        <a:pos x="654" y="292"/>
                      </a:cxn>
                      <a:cxn ang="0">
                        <a:pos x="0" y="504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74546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51" y="3781"/>
                    <a:ext cx="767" cy="294"/>
                  </a:xfrm>
                  <a:custGeom>
                    <a:avLst/>
                    <a:gdLst/>
                    <a:ahLst/>
                    <a:cxnLst>
                      <a:cxn ang="0">
                        <a:pos x="5" y="8"/>
                      </a:cxn>
                      <a:cxn ang="0">
                        <a:pos x="485" y="56"/>
                      </a:cxn>
                      <a:cxn ang="0">
                        <a:pos x="1157" y="200"/>
                      </a:cxn>
                      <a:cxn ang="0">
                        <a:pos x="1611" y="432"/>
                      </a:cxn>
                      <a:cxn ang="0">
                        <a:pos x="1756" y="609"/>
                      </a:cxn>
                      <a:cxn ang="0">
                        <a:pos x="1689" y="787"/>
                      </a:cxn>
                      <a:cxn ang="0">
                        <a:pos x="1589" y="632"/>
                      </a:cxn>
                      <a:cxn ang="0">
                        <a:pos x="1389" y="454"/>
                      </a:cxn>
                      <a:cxn ang="0">
                        <a:pos x="1109" y="296"/>
                      </a:cxn>
                      <a:cxn ang="0">
                        <a:pos x="581" y="152"/>
                      </a:cxn>
                      <a:cxn ang="0">
                        <a:pos x="0" y="76"/>
                      </a:cxn>
                      <a:cxn ang="0">
                        <a:pos x="5" y="8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</p:grpSp>
          </p:grpSp>
          <p:sp>
            <p:nvSpPr>
              <p:cNvPr id="274547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0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548" name="Arc 116"/>
              <p:cNvSpPr>
                <a:spLocks/>
              </p:cNvSpPr>
              <p:nvPr/>
            </p:nvSpPr>
            <p:spPr bwMode="hidden">
              <a:xfrm flipH="1">
                <a:off x="3527" y="725"/>
                <a:ext cx="832" cy="901"/>
              </a:xfrm>
              <a:custGeom>
                <a:avLst/>
                <a:gdLst>
                  <a:gd name="G0" fmla="+- 0 0 0"/>
                  <a:gd name="G1" fmla="+- 20897 0 0"/>
                  <a:gd name="G2" fmla="+- 21600 0 0"/>
                  <a:gd name="T0" fmla="*/ 5467 w 21600"/>
                  <a:gd name="T1" fmla="*/ 0 h 21602"/>
                  <a:gd name="T2" fmla="*/ 21589 w 21600"/>
                  <a:gd name="T3" fmla="*/ 21602 h 21602"/>
                  <a:gd name="T4" fmla="*/ 0 w 21600"/>
                  <a:gd name="T5" fmla="*/ 20897 h 21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549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G0" fmla="+- 17826 0 0"/>
                  <a:gd name="G1" fmla="+- 0 0 0"/>
                  <a:gd name="G2" fmla="+- 21600 0 0"/>
                  <a:gd name="T0" fmla="*/ 36729 w 36729"/>
                  <a:gd name="T1" fmla="*/ 10451 h 21600"/>
                  <a:gd name="T2" fmla="*/ 0 w 36729"/>
                  <a:gd name="T3" fmla="*/ 12197 h 21600"/>
                  <a:gd name="T4" fmla="*/ 17826 w 367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550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5" cy="933"/>
              </a:xfrm>
              <a:custGeom>
                <a:avLst/>
                <a:gdLst>
                  <a:gd name="G0" fmla="+- 7340 0 0"/>
                  <a:gd name="G1" fmla="+- 21600 0 0"/>
                  <a:gd name="G2" fmla="+- 21600 0 0"/>
                  <a:gd name="T0" fmla="*/ 0 w 28940"/>
                  <a:gd name="T1" fmla="*/ 1285 h 22305"/>
                  <a:gd name="T2" fmla="*/ 28929 w 28940"/>
                  <a:gd name="T3" fmla="*/ 22305 h 22305"/>
                  <a:gd name="T4" fmla="*/ 7340 w 2894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551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29"/>
              </a:xfrm>
              <a:custGeom>
                <a:avLst/>
                <a:gdLst>
                  <a:gd name="G0" fmla="+- 8873 0 0"/>
                  <a:gd name="G1" fmla="+- 21600 0 0"/>
                  <a:gd name="G2" fmla="+- 21600 0 0"/>
                  <a:gd name="T0" fmla="*/ 0 w 30473"/>
                  <a:gd name="T1" fmla="*/ 1907 h 22305"/>
                  <a:gd name="T2" fmla="*/ 30462 w 30473"/>
                  <a:gd name="T3" fmla="*/ 22305 h 22305"/>
                  <a:gd name="T4" fmla="*/ 8873 w 30473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552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G0" fmla="+- 12855 0 0"/>
                  <a:gd name="G1" fmla="+- 21600 0 0"/>
                  <a:gd name="G2" fmla="+- 21600 0 0"/>
                  <a:gd name="T0" fmla="*/ 0 w 34455"/>
                  <a:gd name="T1" fmla="*/ 4241 h 22305"/>
                  <a:gd name="T2" fmla="*/ 34444 w 34455"/>
                  <a:gd name="T3" fmla="*/ 22305 h 22305"/>
                  <a:gd name="T4" fmla="*/ 12855 w 34455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553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554" name="Arc 122"/>
              <p:cNvSpPr>
                <a:spLocks/>
              </p:cNvSpPr>
              <p:nvPr/>
            </p:nvSpPr>
            <p:spPr bwMode="hidden">
              <a:xfrm>
                <a:off x="4269" y="585"/>
                <a:ext cx="393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555" name="Arc 123"/>
              <p:cNvSpPr>
                <a:spLocks/>
              </p:cNvSpPr>
              <p:nvPr/>
            </p:nvSpPr>
            <p:spPr bwMode="hidden">
              <a:xfrm>
                <a:off x="4302" y="463"/>
                <a:ext cx="558" cy="933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4812"/>
                  <a:gd name="T1" fmla="*/ 4512 h 22305"/>
                  <a:gd name="T2" fmla="*/ 34801 w 34812"/>
                  <a:gd name="T3" fmla="*/ 22305 h 22305"/>
                  <a:gd name="T4" fmla="*/ 13212 w 34812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556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88" cy="58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557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1" cy="326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558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G0" fmla="+- 15230 0 0"/>
                  <a:gd name="G1" fmla="+- 21600 0 0"/>
                  <a:gd name="G2" fmla="+- 21600 0 0"/>
                  <a:gd name="T0" fmla="*/ 0 w 36830"/>
                  <a:gd name="T1" fmla="*/ 6283 h 22305"/>
                  <a:gd name="T2" fmla="*/ 36819 w 36830"/>
                  <a:gd name="T3" fmla="*/ 22305 h 22305"/>
                  <a:gd name="T4" fmla="*/ 15230 w 36830"/>
                  <a:gd name="T5" fmla="*/ 21600 h 22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559" name="Arc 127"/>
              <p:cNvSpPr>
                <a:spLocks/>
              </p:cNvSpPr>
              <p:nvPr/>
            </p:nvSpPr>
            <p:spPr bwMode="hidden">
              <a:xfrm flipH="1">
                <a:off x="3426" y="122"/>
                <a:ext cx="724" cy="901"/>
              </a:xfrm>
              <a:custGeom>
                <a:avLst/>
                <a:gdLst>
                  <a:gd name="G0" fmla="+- 18231 0 0"/>
                  <a:gd name="G1" fmla="+- 21600 0 0"/>
                  <a:gd name="G2" fmla="+- 21600 0 0"/>
                  <a:gd name="T0" fmla="*/ 0 w 31881"/>
                  <a:gd name="T1" fmla="*/ 10016 h 21600"/>
                  <a:gd name="T2" fmla="*/ 31881 w 31881"/>
                  <a:gd name="T3" fmla="*/ 4860 h 21600"/>
                  <a:gd name="T4" fmla="*/ 18231 w 3188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560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7" cy="901"/>
              </a:xfrm>
              <a:custGeom>
                <a:avLst/>
                <a:gdLst>
                  <a:gd name="G0" fmla="+- 13212 0 0"/>
                  <a:gd name="G1" fmla="+- 21600 0 0"/>
                  <a:gd name="G2" fmla="+- 21600 0 0"/>
                  <a:gd name="T0" fmla="*/ 0 w 31146"/>
                  <a:gd name="T1" fmla="*/ 4512 h 21600"/>
                  <a:gd name="T2" fmla="*/ 31146 w 31146"/>
                  <a:gd name="T3" fmla="*/ 9561 h 21600"/>
                  <a:gd name="T4" fmla="*/ 13212 w 3114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561" name="Freeform 129"/>
              <p:cNvSpPr>
                <a:spLocks/>
              </p:cNvSpPr>
              <p:nvPr/>
            </p:nvSpPr>
            <p:spPr bwMode="hidden">
              <a:xfrm flipH="1">
                <a:off x="3307" y="981"/>
                <a:ext cx="426" cy="59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562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563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564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565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4" cy="417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566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5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567" name="Freeform 135"/>
              <p:cNvSpPr>
                <a:spLocks/>
              </p:cNvSpPr>
              <p:nvPr/>
            </p:nvSpPr>
            <p:spPr bwMode="hidden">
              <a:xfrm rot="20253369">
                <a:off x="4401" y="599"/>
                <a:ext cx="175" cy="329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4568" name="Freeform 136"/>
              <p:cNvSpPr>
                <a:spLocks/>
              </p:cNvSpPr>
              <p:nvPr/>
            </p:nvSpPr>
            <p:spPr bwMode="hidden">
              <a:xfrm rot="1346631" flipH="1">
                <a:off x="3783" y="589"/>
                <a:ext cx="172" cy="330"/>
              </a:xfrm>
              <a:custGeom>
                <a:avLst/>
                <a:gdLst/>
                <a:ahLst/>
                <a:cxnLst>
                  <a:cxn ang="0">
                    <a:pos x="0" y="64"/>
                  </a:cxn>
                  <a:cxn ang="0">
                    <a:pos x="240" y="16"/>
                  </a:cxn>
                  <a:cxn ang="0">
                    <a:pos x="96" y="160"/>
                  </a:cxn>
                  <a:cxn ang="0">
                    <a:pos x="336" y="160"/>
                  </a:cxn>
                  <a:cxn ang="0">
                    <a:pos x="192" y="304"/>
                  </a:cxn>
                  <a:cxn ang="0">
                    <a:pos x="384" y="352"/>
                  </a:cxn>
                  <a:cxn ang="0">
                    <a:pos x="288" y="448"/>
                  </a:cxn>
                  <a:cxn ang="0">
                    <a:pos x="480" y="496"/>
                  </a:cxn>
                  <a:cxn ang="0">
                    <a:pos x="384" y="592"/>
                  </a:cxn>
                  <a:cxn ang="0">
                    <a:pos x="528" y="640"/>
                  </a:cxn>
                  <a:cxn ang="0">
                    <a:pos x="480" y="736"/>
                  </a:cxn>
                  <a:cxn ang="0">
                    <a:pos x="576" y="832"/>
                  </a:cxn>
                  <a:cxn ang="0">
                    <a:pos x="576" y="928"/>
                  </a:cxn>
                  <a:cxn ang="0">
                    <a:pos x="672" y="1072"/>
                  </a:cxn>
                  <a:cxn ang="0">
                    <a:pos x="624" y="1216"/>
                  </a:cxn>
                  <a:cxn ang="0">
                    <a:pos x="720" y="1312"/>
                  </a:cxn>
                  <a:cxn ang="0">
                    <a:pos x="672" y="1456"/>
                  </a:cxn>
                  <a:cxn ang="0">
                    <a:pos x="720" y="1600"/>
                  </a:cxn>
                  <a:cxn ang="0">
                    <a:pos x="672" y="1696"/>
                  </a:cxn>
                  <a:cxn ang="0">
                    <a:pos x="768" y="1840"/>
                  </a:cxn>
                  <a:cxn ang="0">
                    <a:pos x="720" y="1984"/>
                  </a:cxn>
                  <a:cxn ang="0">
                    <a:pos x="768" y="2176"/>
                  </a:cxn>
                  <a:cxn ang="0">
                    <a:pos x="720" y="2224"/>
                  </a:cxn>
                  <a:cxn ang="0">
                    <a:pos x="768" y="2368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62819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2820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74571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4572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4573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4EC617C-AA7E-4FD4-A1C4-977229AB3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14" r:id="rId1"/>
    <p:sldLayoutId id="2147484358" r:id="rId2"/>
    <p:sldLayoutId id="2147484357" r:id="rId3"/>
    <p:sldLayoutId id="2147484356" r:id="rId4"/>
    <p:sldLayoutId id="2147484355" r:id="rId5"/>
    <p:sldLayoutId id="2147484354" r:id="rId6"/>
    <p:sldLayoutId id="2147484353" r:id="rId7"/>
    <p:sldLayoutId id="2147484352" r:id="rId8"/>
    <p:sldLayoutId id="2147484351" r:id="rId9"/>
    <p:sldLayoutId id="2147484350" r:id="rId10"/>
    <p:sldLayoutId id="214748434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7510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7510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C0A607BF-6BFF-4821-AE0B-5FE9AE1859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7511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7511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175118" name="Полилиния 11"/>
              <p:cNvPicPr>
                <a:picLocks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75115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15" r:id="rId1"/>
    <p:sldLayoutId id="2147484366" r:id="rId2"/>
    <p:sldLayoutId id="2147484416" r:id="rId3"/>
    <p:sldLayoutId id="2147484365" r:id="rId4"/>
    <p:sldLayoutId id="2147484364" r:id="rId5"/>
    <p:sldLayoutId id="2147484363" r:id="rId6"/>
    <p:sldLayoutId id="2147484362" r:id="rId7"/>
    <p:sldLayoutId id="2147484361" r:id="rId8"/>
    <p:sldLayoutId id="2147484417" r:id="rId9"/>
    <p:sldLayoutId id="2147484360" r:id="rId10"/>
    <p:sldLayoutId id="21474843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E7BC2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E7BC2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D092A7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2048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8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>
              <a:defRPr/>
            </a:pPr>
            <a:fld id="{169EBC7F-8F3E-4703-9EDD-366F87EFC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04807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808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18" r:id="rId1"/>
    <p:sldLayoutId id="2147484376" r:id="rId2"/>
    <p:sldLayoutId id="2147484375" r:id="rId3"/>
    <p:sldLayoutId id="2147484374" r:id="rId4"/>
    <p:sldLayoutId id="2147484373" r:id="rId5"/>
    <p:sldLayoutId id="2147484372" r:id="rId6"/>
    <p:sldLayoutId id="2147484371" r:id="rId7"/>
    <p:sldLayoutId id="2147484370" r:id="rId8"/>
    <p:sldLayoutId id="2147484369" r:id="rId9"/>
    <p:sldLayoutId id="2147484368" r:id="rId10"/>
    <p:sldLayoutId id="214748436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9685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78290632-59C7-46BE-888B-456015FE39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19" r:id="rId1"/>
    <p:sldLayoutId id="2147484420" r:id="rId2"/>
    <p:sldLayoutId id="2147484421" r:id="rId3"/>
    <p:sldLayoutId id="2147484379" r:id="rId4"/>
    <p:sldLayoutId id="2147484422" r:id="rId5"/>
    <p:sldLayoutId id="2147484378" r:id="rId6"/>
    <p:sldLayoutId id="2147484423" r:id="rId7"/>
    <p:sldLayoutId id="2147484424" r:id="rId8"/>
    <p:sldLayoutId id="2147484425" r:id="rId9"/>
    <p:sldLayoutId id="2147484377" r:id="rId10"/>
    <p:sldLayoutId id="2147484426" r:id="rId11"/>
    <p:sldLayoutId id="214748442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13001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602A6BD-3158-4968-9C1A-989762EE4A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28" r:id="rId1"/>
    <p:sldLayoutId id="2147484383" r:id="rId2"/>
    <p:sldLayoutId id="2147484429" r:id="rId3"/>
    <p:sldLayoutId id="2147484430" r:id="rId4"/>
    <p:sldLayoutId id="2147484431" r:id="rId5"/>
    <p:sldLayoutId id="2147484432" r:id="rId6"/>
    <p:sldLayoutId id="2147484382" r:id="rId7"/>
    <p:sldLayoutId id="2147484433" r:id="rId8"/>
    <p:sldLayoutId id="2147484434" r:id="rId9"/>
    <p:sldLayoutId id="2147484381" r:id="rId10"/>
    <p:sldLayoutId id="214748438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5284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79EC6EB-FB4F-4A3F-848F-91C9448DBD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5" r:id="rId1"/>
    <p:sldLayoutId id="2147484436" r:id="rId2"/>
    <p:sldLayoutId id="2147484437" r:id="rId3"/>
    <p:sldLayoutId id="2147484388" r:id="rId4"/>
    <p:sldLayoutId id="2147484387" r:id="rId5"/>
    <p:sldLayoutId id="2147484438" r:id="rId6"/>
    <p:sldLayoutId id="2147484386" r:id="rId7"/>
    <p:sldLayoutId id="2147484439" r:id="rId8"/>
    <p:sldLayoutId id="2147484440" r:id="rId9"/>
    <p:sldLayoutId id="2147484385" r:id="rId10"/>
    <p:sldLayoutId id="214748438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B1BC464C-A1C6-4AAD-B8D8-5640317922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3316" name="Group 4"/>
          <p:cNvGrpSpPr>
            <a:grpSpLocks/>
          </p:cNvGrpSpPr>
          <p:nvPr/>
        </p:nvGrpSpPr>
        <p:grpSpPr bwMode="auto">
          <a:xfrm>
            <a:off x="0" y="0"/>
            <a:ext cx="9144000" cy="546100"/>
            <a:chOff x="0" y="0"/>
            <a:chExt cx="5760" cy="344"/>
          </a:xfrm>
        </p:grpSpPr>
        <p:sp>
          <p:nvSpPr>
            <p:cNvPr id="194565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94566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94567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94568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94569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194570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94571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194572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194573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solidFill>
                  <a:schemeClr val="accent2"/>
                </a:solidFill>
              </a:endParaRPr>
            </a:p>
          </p:txBody>
        </p:sp>
      </p:grpSp>
      <p:sp>
        <p:nvSpPr>
          <p:cNvPr id="13317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8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94576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3" r:id="rId1"/>
    <p:sldLayoutId id="2147484236" r:id="rId2"/>
    <p:sldLayoutId id="2147484235" r:id="rId3"/>
    <p:sldLayoutId id="2147484234" r:id="rId4"/>
    <p:sldLayoutId id="2147484233" r:id="rId5"/>
    <p:sldLayoutId id="2147484232" r:id="rId6"/>
    <p:sldLayoutId id="2147484231" r:id="rId7"/>
    <p:sldLayoutId id="2147484230" r:id="rId8"/>
    <p:sldLayoutId id="2147484229" r:id="rId9"/>
    <p:sldLayoutId id="2147484228" r:id="rId10"/>
    <p:sldLayoutId id="2147484227" r:id="rId11"/>
    <p:sldLayoutId id="214748422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37572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3757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1B0249C6-B02B-451A-B0DF-5E117BAE24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37577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237578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237582" name="Полилиния 11"/>
              <p:cNvPicPr>
                <a:picLocks noChangeArrowheads="1"/>
              </p:cNvPicPr>
              <p:nvPr/>
            </p:nvPicPr>
            <p:blipFill>
              <a:blip r:embed="rId13"/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37579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41" r:id="rId1"/>
    <p:sldLayoutId id="2147484396" r:id="rId2"/>
    <p:sldLayoutId id="2147484442" r:id="rId3"/>
    <p:sldLayoutId id="2147484395" r:id="rId4"/>
    <p:sldLayoutId id="2147484394" r:id="rId5"/>
    <p:sldLayoutId id="2147484393" r:id="rId6"/>
    <p:sldLayoutId id="2147484392" r:id="rId7"/>
    <p:sldLayoutId id="2147484391" r:id="rId8"/>
    <p:sldLayoutId id="2147484443" r:id="rId9"/>
    <p:sldLayoutId id="2147484390" r:id="rId10"/>
    <p:sldLayoutId id="214748438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49865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21A6C730-EC93-425F-B454-5734453244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44" r:id="rId1"/>
    <p:sldLayoutId id="2147484401" r:id="rId2"/>
    <p:sldLayoutId id="2147484445" r:id="rId3"/>
    <p:sldLayoutId id="2147484400" r:id="rId4"/>
    <p:sldLayoutId id="2147484446" r:id="rId5"/>
    <p:sldLayoutId id="2147484399" r:id="rId6"/>
    <p:sldLayoutId id="2147484447" r:id="rId7"/>
    <p:sldLayoutId id="2147484448" r:id="rId8"/>
    <p:sldLayoutId id="2147484449" r:id="rId9"/>
    <p:sldLayoutId id="2147484398" r:id="rId10"/>
    <p:sldLayoutId id="214748439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986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6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86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907B420-CA8F-4EFA-A533-86A209B3BA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7" r:id="rId1"/>
    <p:sldLayoutId id="2147484246" r:id="rId2"/>
    <p:sldLayoutId id="2147484245" r:id="rId3"/>
    <p:sldLayoutId id="2147484244" r:id="rId4"/>
    <p:sldLayoutId id="2147484243" r:id="rId5"/>
    <p:sldLayoutId id="2147484242" r:id="rId6"/>
    <p:sldLayoutId id="2147484241" r:id="rId7"/>
    <p:sldLayoutId id="2147484240" r:id="rId8"/>
    <p:sldLayoutId id="2147484239" r:id="rId9"/>
    <p:sldLayoutId id="2147484238" r:id="rId10"/>
    <p:sldLayoutId id="214748423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63529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204803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4804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4805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4806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4807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4808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4809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4810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4811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4812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4813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4814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4815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4816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4817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90980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04818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4819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82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4821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B61B29AE-3B70-41E1-BADE-19155F7A2B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0482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04" r:id="rId1"/>
    <p:sldLayoutId id="2147484257" r:id="rId2"/>
    <p:sldLayoutId id="2147484256" r:id="rId3"/>
    <p:sldLayoutId id="2147484255" r:id="rId4"/>
    <p:sldLayoutId id="2147484254" r:id="rId5"/>
    <p:sldLayoutId id="2147484253" r:id="rId6"/>
    <p:sldLayoutId id="2147484252" r:id="rId7"/>
    <p:sldLayoutId id="2147484251" r:id="rId8"/>
    <p:sldLayoutId id="2147484250" r:id="rId9"/>
    <p:sldLayoutId id="2147484249" r:id="rId10"/>
    <p:sldLayoutId id="214748424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078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78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78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C62EBD9A-94C0-40A0-8D4D-3D61E1E142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05" r:id="rId1"/>
    <p:sldLayoutId id="2147484267" r:id="rId2"/>
    <p:sldLayoutId id="2147484266" r:id="rId3"/>
    <p:sldLayoutId id="2147484265" r:id="rId4"/>
    <p:sldLayoutId id="2147484264" r:id="rId5"/>
    <p:sldLayoutId id="2147484263" r:id="rId6"/>
    <p:sldLayoutId id="2147484262" r:id="rId7"/>
    <p:sldLayoutId id="2147484261" r:id="rId8"/>
    <p:sldLayoutId id="2147484260" r:id="rId9"/>
    <p:sldLayoutId id="2147484259" r:id="rId10"/>
    <p:sldLayoutId id="214748425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21401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402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1402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63492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21402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63506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21402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402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402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402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402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21403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63493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21403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403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403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403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403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403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1403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3495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1404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404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404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DD05C44E-6A19-4FDB-9993-148E879DFC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06" r:id="rId1"/>
    <p:sldLayoutId id="2147484277" r:id="rId2"/>
    <p:sldLayoutId id="2147484276" r:id="rId3"/>
    <p:sldLayoutId id="2147484275" r:id="rId4"/>
    <p:sldLayoutId id="2147484274" r:id="rId5"/>
    <p:sldLayoutId id="2147484273" r:id="rId6"/>
    <p:sldLayoutId id="2147484272" r:id="rId7"/>
    <p:sldLayoutId id="2147484271" r:id="rId8"/>
    <p:sldLayoutId id="2147484270" r:id="rId9"/>
    <p:sldLayoutId id="2147484269" r:id="rId10"/>
    <p:sldLayoutId id="214748426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9098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8" name="Group 2"/>
          <p:cNvGrpSpPr>
            <a:grpSpLocks/>
          </p:cNvGrpSpPr>
          <p:nvPr/>
        </p:nvGrpSpPr>
        <p:grpSpPr bwMode="auto">
          <a:xfrm>
            <a:off x="0" y="1422400"/>
            <a:ext cx="9147175" cy="5435600"/>
            <a:chOff x="0" y="896"/>
            <a:chExt cx="5762" cy="3424"/>
          </a:xfrm>
        </p:grpSpPr>
        <p:grpSp>
          <p:nvGrpSpPr>
            <p:cNvPr id="75784" name="Group 3"/>
            <p:cNvGrpSpPr>
              <a:grpSpLocks/>
            </p:cNvGrpSpPr>
            <p:nvPr userDrawn="1"/>
          </p:nvGrpSpPr>
          <p:grpSpPr bwMode="auto">
            <a:xfrm>
              <a:off x="20" y="896"/>
              <a:ext cx="5742" cy="3424"/>
              <a:chOff x="20" y="896"/>
              <a:chExt cx="5742" cy="3424"/>
            </a:xfrm>
          </p:grpSpPr>
          <p:sp>
            <p:nvSpPr>
              <p:cNvPr id="223236" name="Freeform 4"/>
              <p:cNvSpPr>
                <a:spLocks/>
              </p:cNvSpPr>
              <p:nvPr userDrawn="1"/>
            </p:nvSpPr>
            <p:spPr bwMode="hidden">
              <a:xfrm>
                <a:off x="1399" y="1116"/>
                <a:ext cx="2815" cy="2110"/>
              </a:xfrm>
              <a:custGeom>
                <a:avLst/>
                <a:gdLst/>
                <a:ahLst/>
                <a:cxnLst>
                  <a:cxn ang="0">
                    <a:pos x="950" y="85"/>
                  </a:cxn>
                  <a:cxn ang="0">
                    <a:pos x="628" y="438"/>
                  </a:cxn>
                  <a:cxn ang="0">
                    <a:pos x="66" y="471"/>
                  </a:cxn>
                  <a:cxn ang="0">
                    <a:pos x="0" y="627"/>
                  </a:cxn>
                  <a:cxn ang="0">
                    <a:pos x="372" y="1026"/>
                  </a:cxn>
                  <a:cxn ang="0">
                    <a:pos x="611" y="902"/>
                  </a:cxn>
                  <a:cxn ang="0">
                    <a:pos x="992" y="1085"/>
                  </a:cxn>
                  <a:cxn ang="0">
                    <a:pos x="1116" y="1339"/>
                  </a:cxn>
                  <a:cxn ang="0">
                    <a:pos x="1083" y="1450"/>
                  </a:cxn>
                  <a:cxn ang="0">
                    <a:pos x="1124" y="1659"/>
                  </a:cxn>
                  <a:cxn ang="0">
                    <a:pos x="1149" y="1999"/>
                  </a:cxn>
                  <a:cxn ang="0">
                    <a:pos x="1463" y="2110"/>
                  </a:cxn>
                  <a:cxn ang="0">
                    <a:pos x="1686" y="2025"/>
                  </a:cxn>
                  <a:cxn ang="0">
                    <a:pos x="1603" y="1777"/>
                  </a:cxn>
                  <a:cxn ang="0">
                    <a:pos x="1991" y="1555"/>
                  </a:cxn>
                  <a:cxn ang="0">
                    <a:pos x="2281" y="1542"/>
                  </a:cxn>
                  <a:cxn ang="0">
                    <a:pos x="2446" y="1359"/>
                  </a:cxn>
                  <a:cxn ang="0">
                    <a:pos x="2361" y="1001"/>
                  </a:cxn>
                  <a:cxn ang="0">
                    <a:pos x="2606" y="893"/>
                  </a:cxn>
                  <a:cxn ang="0">
                    <a:pos x="2815" y="454"/>
                  </a:cxn>
                  <a:cxn ang="0">
                    <a:pos x="2518" y="0"/>
                  </a:cxn>
                </a:cxnLst>
                <a:rect l="0" t="0" r="r" b="b"/>
                <a:pathLst>
                  <a:path w="2815" h="2110">
                    <a:moveTo>
                      <a:pt x="950" y="85"/>
                    </a:moveTo>
                    <a:lnTo>
                      <a:pt x="628" y="438"/>
                    </a:lnTo>
                    <a:lnTo>
                      <a:pt x="66" y="471"/>
                    </a:lnTo>
                    <a:lnTo>
                      <a:pt x="0" y="627"/>
                    </a:lnTo>
                    <a:lnTo>
                      <a:pt x="372" y="1026"/>
                    </a:lnTo>
                    <a:lnTo>
                      <a:pt x="611" y="902"/>
                    </a:lnTo>
                    <a:lnTo>
                      <a:pt x="992" y="1085"/>
                    </a:lnTo>
                    <a:lnTo>
                      <a:pt x="1116" y="1339"/>
                    </a:lnTo>
                    <a:lnTo>
                      <a:pt x="1083" y="1450"/>
                    </a:lnTo>
                    <a:lnTo>
                      <a:pt x="1124" y="1659"/>
                    </a:lnTo>
                    <a:lnTo>
                      <a:pt x="1149" y="1999"/>
                    </a:lnTo>
                    <a:lnTo>
                      <a:pt x="1463" y="2110"/>
                    </a:lnTo>
                    <a:lnTo>
                      <a:pt x="1686" y="2025"/>
                    </a:lnTo>
                    <a:lnTo>
                      <a:pt x="1603" y="1777"/>
                    </a:lnTo>
                    <a:lnTo>
                      <a:pt x="1991" y="1555"/>
                    </a:lnTo>
                    <a:lnTo>
                      <a:pt x="2281" y="1542"/>
                    </a:lnTo>
                    <a:lnTo>
                      <a:pt x="2446" y="1359"/>
                    </a:lnTo>
                    <a:lnTo>
                      <a:pt x="2361" y="1001"/>
                    </a:lnTo>
                    <a:lnTo>
                      <a:pt x="2606" y="893"/>
                    </a:lnTo>
                    <a:lnTo>
                      <a:pt x="2815" y="454"/>
                    </a:lnTo>
                    <a:lnTo>
                      <a:pt x="2518" y="0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37" name="Freeform 5"/>
              <p:cNvSpPr>
                <a:spLocks/>
              </p:cNvSpPr>
              <p:nvPr userDrawn="1"/>
            </p:nvSpPr>
            <p:spPr bwMode="hidden">
              <a:xfrm>
                <a:off x="672" y="1116"/>
                <a:ext cx="3966" cy="2366"/>
              </a:xfrm>
              <a:custGeom>
                <a:avLst/>
                <a:gdLst/>
                <a:ahLst/>
                <a:cxnLst>
                  <a:cxn ang="0">
                    <a:pos x="1423" y="65"/>
                  </a:cxn>
                  <a:cxn ang="0">
                    <a:pos x="1148" y="262"/>
                  </a:cxn>
                  <a:cxn ang="0">
                    <a:pos x="934" y="216"/>
                  </a:cxn>
                  <a:cxn ang="0">
                    <a:pos x="529" y="314"/>
                  </a:cxn>
                  <a:cxn ang="0">
                    <a:pos x="174" y="327"/>
                  </a:cxn>
                  <a:cxn ang="0">
                    <a:pos x="0" y="628"/>
                  </a:cxn>
                  <a:cxn ang="0">
                    <a:pos x="91" y="726"/>
                  </a:cxn>
                  <a:cxn ang="0">
                    <a:pos x="231" y="654"/>
                  </a:cxn>
                  <a:cxn ang="0">
                    <a:pos x="430" y="687"/>
                  </a:cxn>
                  <a:cxn ang="0">
                    <a:pos x="504" y="850"/>
                  </a:cxn>
                  <a:cxn ang="0">
                    <a:pos x="347" y="1020"/>
                  </a:cxn>
                  <a:cxn ang="0">
                    <a:pos x="529" y="1144"/>
                  </a:cxn>
                  <a:cxn ang="0">
                    <a:pos x="727" y="1105"/>
                  </a:cxn>
                  <a:cxn ang="0">
                    <a:pos x="901" y="1216"/>
                  </a:cxn>
                  <a:cxn ang="0">
                    <a:pos x="1256" y="1229"/>
                  </a:cxn>
                  <a:cxn ang="0">
                    <a:pos x="1611" y="1425"/>
                  </a:cxn>
                  <a:cxn ang="0">
                    <a:pos x="1694" y="1673"/>
                  </a:cxn>
                  <a:cxn ang="0">
                    <a:pos x="1619" y="2118"/>
                  </a:cxn>
                  <a:cxn ang="0">
                    <a:pos x="1694" y="2268"/>
                  </a:cxn>
                  <a:cxn ang="0">
                    <a:pos x="2132" y="2242"/>
                  </a:cxn>
                  <a:cxn ang="0">
                    <a:pos x="2289" y="2366"/>
                  </a:cxn>
                  <a:cxn ang="0">
                    <a:pos x="2594" y="2046"/>
                  </a:cxn>
                  <a:cxn ang="0">
                    <a:pos x="2537" y="1817"/>
                  </a:cxn>
                  <a:cxn ang="0">
                    <a:pos x="2818" y="1673"/>
                  </a:cxn>
                  <a:cxn ang="0">
                    <a:pos x="3016" y="1719"/>
                  </a:cxn>
                  <a:cxn ang="0">
                    <a:pos x="3280" y="1615"/>
                  </a:cxn>
                  <a:cxn ang="0">
                    <a:pos x="3405" y="1174"/>
                  </a:cxn>
                  <a:cxn ang="0">
                    <a:pos x="3643" y="922"/>
                  </a:cxn>
                  <a:cxn ang="0">
                    <a:pos x="3966" y="896"/>
                  </a:cxn>
                  <a:cxn ang="0">
                    <a:pos x="3908" y="733"/>
                  </a:cxn>
                  <a:cxn ang="0">
                    <a:pos x="3669" y="563"/>
                  </a:cxn>
                  <a:cxn ang="0">
                    <a:pos x="3817" y="210"/>
                  </a:cxn>
                  <a:cxn ang="0">
                    <a:pos x="3590" y="0"/>
                  </a:cxn>
                </a:cxnLst>
                <a:rect l="0" t="0" r="r" b="b"/>
                <a:pathLst>
                  <a:path w="3966" h="2366">
                    <a:moveTo>
                      <a:pt x="1423" y="65"/>
                    </a:moveTo>
                    <a:lnTo>
                      <a:pt x="1148" y="262"/>
                    </a:lnTo>
                    <a:lnTo>
                      <a:pt x="934" y="216"/>
                    </a:lnTo>
                    <a:lnTo>
                      <a:pt x="529" y="314"/>
                    </a:lnTo>
                    <a:lnTo>
                      <a:pt x="174" y="327"/>
                    </a:lnTo>
                    <a:lnTo>
                      <a:pt x="0" y="628"/>
                    </a:lnTo>
                    <a:lnTo>
                      <a:pt x="91" y="726"/>
                    </a:lnTo>
                    <a:lnTo>
                      <a:pt x="231" y="654"/>
                    </a:lnTo>
                    <a:lnTo>
                      <a:pt x="430" y="687"/>
                    </a:lnTo>
                    <a:lnTo>
                      <a:pt x="504" y="850"/>
                    </a:lnTo>
                    <a:lnTo>
                      <a:pt x="347" y="1020"/>
                    </a:lnTo>
                    <a:lnTo>
                      <a:pt x="529" y="1144"/>
                    </a:lnTo>
                    <a:lnTo>
                      <a:pt x="727" y="1105"/>
                    </a:lnTo>
                    <a:lnTo>
                      <a:pt x="901" y="1216"/>
                    </a:lnTo>
                    <a:lnTo>
                      <a:pt x="1256" y="1229"/>
                    </a:lnTo>
                    <a:lnTo>
                      <a:pt x="1611" y="1425"/>
                    </a:lnTo>
                    <a:lnTo>
                      <a:pt x="1694" y="1673"/>
                    </a:lnTo>
                    <a:lnTo>
                      <a:pt x="1619" y="2118"/>
                    </a:lnTo>
                    <a:lnTo>
                      <a:pt x="1694" y="2268"/>
                    </a:lnTo>
                    <a:lnTo>
                      <a:pt x="2132" y="2242"/>
                    </a:lnTo>
                    <a:lnTo>
                      <a:pt x="2289" y="2366"/>
                    </a:lnTo>
                    <a:lnTo>
                      <a:pt x="2594" y="2046"/>
                    </a:lnTo>
                    <a:lnTo>
                      <a:pt x="2537" y="1817"/>
                    </a:lnTo>
                    <a:lnTo>
                      <a:pt x="2818" y="1673"/>
                    </a:lnTo>
                    <a:lnTo>
                      <a:pt x="3016" y="1719"/>
                    </a:lnTo>
                    <a:lnTo>
                      <a:pt x="3280" y="1615"/>
                    </a:lnTo>
                    <a:lnTo>
                      <a:pt x="3405" y="1174"/>
                    </a:lnTo>
                    <a:lnTo>
                      <a:pt x="3643" y="922"/>
                    </a:lnTo>
                    <a:lnTo>
                      <a:pt x="3966" y="896"/>
                    </a:lnTo>
                    <a:lnTo>
                      <a:pt x="3908" y="733"/>
                    </a:lnTo>
                    <a:lnTo>
                      <a:pt x="3669" y="563"/>
                    </a:lnTo>
                    <a:lnTo>
                      <a:pt x="3817" y="210"/>
                    </a:lnTo>
                    <a:lnTo>
                      <a:pt x="3590" y="0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38" name="Freeform 6"/>
              <p:cNvSpPr>
                <a:spLocks/>
              </p:cNvSpPr>
              <p:nvPr userDrawn="1"/>
            </p:nvSpPr>
            <p:spPr bwMode="hidden">
              <a:xfrm>
                <a:off x="20" y="1069"/>
                <a:ext cx="5732" cy="3107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133" y="328"/>
                  </a:cxn>
                  <a:cxn ang="0">
                    <a:pos x="0" y="666"/>
                  </a:cxn>
                  <a:cxn ang="0">
                    <a:pos x="83" y="1221"/>
                  </a:cxn>
                  <a:cxn ang="0">
                    <a:pos x="413" y="1515"/>
                  </a:cxn>
                  <a:cxn ang="0">
                    <a:pos x="881" y="1700"/>
                  </a:cxn>
                  <a:cxn ang="0">
                    <a:pos x="1440" y="1651"/>
                  </a:cxn>
                  <a:cxn ang="0">
                    <a:pos x="1755" y="1940"/>
                  </a:cxn>
                  <a:cxn ang="0">
                    <a:pos x="1653" y="2126"/>
                  </a:cxn>
                  <a:cxn ang="0">
                    <a:pos x="1136" y="2142"/>
                  </a:cxn>
                  <a:cxn ang="0">
                    <a:pos x="911" y="2021"/>
                  </a:cxn>
                  <a:cxn ang="0">
                    <a:pos x="739" y="2142"/>
                  </a:cxn>
                  <a:cxn ang="0">
                    <a:pos x="954" y="2524"/>
                  </a:cxn>
                  <a:cxn ang="0">
                    <a:pos x="973" y="2905"/>
                  </a:cxn>
                  <a:cxn ang="0">
                    <a:pos x="1511" y="3107"/>
                  </a:cxn>
                  <a:cxn ang="0">
                    <a:pos x="1644" y="2922"/>
                  </a:cxn>
                  <a:cxn ang="0">
                    <a:pos x="2077" y="2797"/>
                  </a:cxn>
                  <a:cxn ang="0">
                    <a:pos x="2610" y="2962"/>
                  </a:cxn>
                  <a:cxn ang="0">
                    <a:pos x="3222" y="2812"/>
                  </a:cxn>
                  <a:cxn ang="0">
                    <a:pos x="3443" y="2922"/>
                  </a:cxn>
                  <a:cxn ang="0">
                    <a:pos x="3861" y="2648"/>
                  </a:cxn>
                  <a:cxn ang="0">
                    <a:pos x="4125" y="2311"/>
                  </a:cxn>
                  <a:cxn ang="0">
                    <a:pos x="4369" y="2318"/>
                  </a:cxn>
                  <a:cxn ang="0">
                    <a:pos x="4554" y="2445"/>
                  </a:cxn>
                  <a:cxn ang="0">
                    <a:pos x="5015" y="2142"/>
                  </a:cxn>
                  <a:cxn ang="0">
                    <a:pos x="5404" y="2185"/>
                  </a:cxn>
                  <a:cxn ang="0">
                    <a:pos x="5732" y="2069"/>
                  </a:cxn>
                </a:cxnLst>
                <a:rect l="0" t="0" r="r" b="b"/>
                <a:pathLst>
                  <a:path w="5732" h="3107">
                    <a:moveTo>
                      <a:pt x="81" y="0"/>
                    </a:moveTo>
                    <a:lnTo>
                      <a:pt x="133" y="328"/>
                    </a:lnTo>
                    <a:lnTo>
                      <a:pt x="0" y="666"/>
                    </a:lnTo>
                    <a:lnTo>
                      <a:pt x="83" y="1221"/>
                    </a:lnTo>
                    <a:lnTo>
                      <a:pt x="413" y="1515"/>
                    </a:lnTo>
                    <a:lnTo>
                      <a:pt x="881" y="1700"/>
                    </a:lnTo>
                    <a:lnTo>
                      <a:pt x="1440" y="1651"/>
                    </a:lnTo>
                    <a:lnTo>
                      <a:pt x="1755" y="1940"/>
                    </a:lnTo>
                    <a:lnTo>
                      <a:pt x="1653" y="2126"/>
                    </a:lnTo>
                    <a:lnTo>
                      <a:pt x="1136" y="2142"/>
                    </a:lnTo>
                    <a:lnTo>
                      <a:pt x="911" y="2021"/>
                    </a:lnTo>
                    <a:lnTo>
                      <a:pt x="739" y="2142"/>
                    </a:lnTo>
                    <a:lnTo>
                      <a:pt x="954" y="2524"/>
                    </a:lnTo>
                    <a:lnTo>
                      <a:pt x="973" y="2905"/>
                    </a:lnTo>
                    <a:lnTo>
                      <a:pt x="1511" y="3107"/>
                    </a:lnTo>
                    <a:lnTo>
                      <a:pt x="1644" y="2922"/>
                    </a:lnTo>
                    <a:lnTo>
                      <a:pt x="2077" y="2797"/>
                    </a:lnTo>
                    <a:lnTo>
                      <a:pt x="2610" y="2962"/>
                    </a:lnTo>
                    <a:lnTo>
                      <a:pt x="3222" y="2812"/>
                    </a:lnTo>
                    <a:lnTo>
                      <a:pt x="3443" y="2922"/>
                    </a:lnTo>
                    <a:lnTo>
                      <a:pt x="3861" y="2648"/>
                    </a:lnTo>
                    <a:lnTo>
                      <a:pt x="4125" y="2311"/>
                    </a:lnTo>
                    <a:lnTo>
                      <a:pt x="4369" y="2318"/>
                    </a:lnTo>
                    <a:lnTo>
                      <a:pt x="4554" y="2445"/>
                    </a:lnTo>
                    <a:lnTo>
                      <a:pt x="5015" y="2142"/>
                    </a:lnTo>
                    <a:lnTo>
                      <a:pt x="5404" y="2185"/>
                    </a:lnTo>
                    <a:lnTo>
                      <a:pt x="5732" y="206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39" name="Freeform 7"/>
              <p:cNvSpPr>
                <a:spLocks/>
              </p:cNvSpPr>
              <p:nvPr userDrawn="1"/>
            </p:nvSpPr>
            <p:spPr bwMode="hidden">
              <a:xfrm>
                <a:off x="242" y="1145"/>
                <a:ext cx="5512" cy="2760"/>
              </a:xfrm>
              <a:custGeom>
                <a:avLst/>
                <a:gdLst/>
                <a:ahLst/>
                <a:cxnLst>
                  <a:cxn ang="0">
                    <a:pos x="240" y="0"/>
                  </a:cxn>
                  <a:cxn ang="0">
                    <a:pos x="0" y="336"/>
                  </a:cxn>
                  <a:cxn ang="0">
                    <a:pos x="82" y="821"/>
                  </a:cxn>
                  <a:cxn ang="0">
                    <a:pos x="243" y="873"/>
                  </a:cxn>
                  <a:cxn ang="0">
                    <a:pos x="473" y="1087"/>
                  </a:cxn>
                  <a:cxn ang="0">
                    <a:pos x="557" y="1441"/>
                  </a:cxn>
                  <a:cxn ang="0">
                    <a:pos x="839" y="1499"/>
                  </a:cxn>
                  <a:cxn ang="0">
                    <a:pos x="1258" y="1349"/>
                  </a:cxn>
                  <a:cxn ang="0">
                    <a:pos x="1307" y="1493"/>
                  </a:cxn>
                  <a:cxn ang="0">
                    <a:pos x="1621" y="1513"/>
                  </a:cxn>
                  <a:cxn ang="0">
                    <a:pos x="1862" y="1865"/>
                  </a:cxn>
                  <a:cxn ang="0">
                    <a:pos x="1668" y="2166"/>
                  </a:cxn>
                  <a:cxn ang="0">
                    <a:pos x="1308" y="2217"/>
                  </a:cxn>
                  <a:cxn ang="0">
                    <a:pos x="992" y="2172"/>
                  </a:cxn>
                  <a:cxn ang="0">
                    <a:pos x="903" y="2244"/>
                  </a:cxn>
                  <a:cxn ang="0">
                    <a:pos x="1008" y="2415"/>
                  </a:cxn>
                  <a:cxn ang="0">
                    <a:pos x="992" y="2538"/>
                  </a:cxn>
                  <a:cxn ang="0">
                    <a:pos x="1137" y="2760"/>
                  </a:cxn>
                  <a:cxn ang="0">
                    <a:pos x="1661" y="2623"/>
                  </a:cxn>
                  <a:cxn ang="0">
                    <a:pos x="1725" y="2492"/>
                  </a:cxn>
                  <a:cxn ang="0">
                    <a:pos x="1895" y="2551"/>
                  </a:cxn>
                  <a:cxn ang="0">
                    <a:pos x="2338" y="2448"/>
                  </a:cxn>
                  <a:cxn ang="0">
                    <a:pos x="2443" y="2714"/>
                  </a:cxn>
                  <a:cxn ang="0">
                    <a:pos x="2870" y="2541"/>
                  </a:cxn>
                  <a:cxn ang="0">
                    <a:pos x="3264" y="2591"/>
                  </a:cxn>
                  <a:cxn ang="0">
                    <a:pos x="3522" y="2427"/>
                  </a:cxn>
                  <a:cxn ang="0">
                    <a:pos x="3594" y="2081"/>
                  </a:cxn>
                  <a:cxn ang="0">
                    <a:pos x="4013" y="2087"/>
                  </a:cxn>
                  <a:cxn ang="0">
                    <a:pos x="4070" y="1924"/>
                  </a:cxn>
                  <a:cxn ang="0">
                    <a:pos x="4239" y="1931"/>
                  </a:cxn>
                  <a:cxn ang="0">
                    <a:pos x="4465" y="2094"/>
                  </a:cxn>
                  <a:cxn ang="0">
                    <a:pos x="4836" y="1814"/>
                  </a:cxn>
                  <a:cxn ang="0">
                    <a:pos x="5225" y="1785"/>
                  </a:cxn>
                  <a:cxn ang="0">
                    <a:pos x="5367" y="1571"/>
                  </a:cxn>
                  <a:cxn ang="0">
                    <a:pos x="5512" y="1585"/>
                  </a:cxn>
                </a:cxnLst>
                <a:rect l="0" t="0" r="r" b="b"/>
                <a:pathLst>
                  <a:path w="5512" h="2760">
                    <a:moveTo>
                      <a:pt x="240" y="0"/>
                    </a:moveTo>
                    <a:lnTo>
                      <a:pt x="0" y="336"/>
                    </a:lnTo>
                    <a:lnTo>
                      <a:pt x="82" y="821"/>
                    </a:lnTo>
                    <a:lnTo>
                      <a:pt x="243" y="873"/>
                    </a:lnTo>
                    <a:lnTo>
                      <a:pt x="473" y="1087"/>
                    </a:lnTo>
                    <a:lnTo>
                      <a:pt x="557" y="1441"/>
                    </a:lnTo>
                    <a:lnTo>
                      <a:pt x="839" y="1499"/>
                    </a:lnTo>
                    <a:lnTo>
                      <a:pt x="1258" y="1349"/>
                    </a:lnTo>
                    <a:lnTo>
                      <a:pt x="1307" y="1493"/>
                    </a:lnTo>
                    <a:lnTo>
                      <a:pt x="1621" y="1513"/>
                    </a:lnTo>
                    <a:lnTo>
                      <a:pt x="1862" y="1865"/>
                    </a:lnTo>
                    <a:lnTo>
                      <a:pt x="1668" y="2166"/>
                    </a:lnTo>
                    <a:lnTo>
                      <a:pt x="1308" y="2217"/>
                    </a:lnTo>
                    <a:lnTo>
                      <a:pt x="992" y="2172"/>
                    </a:lnTo>
                    <a:lnTo>
                      <a:pt x="903" y="2244"/>
                    </a:lnTo>
                    <a:lnTo>
                      <a:pt x="1008" y="2415"/>
                    </a:lnTo>
                    <a:lnTo>
                      <a:pt x="992" y="2538"/>
                    </a:lnTo>
                    <a:lnTo>
                      <a:pt x="1137" y="2760"/>
                    </a:lnTo>
                    <a:lnTo>
                      <a:pt x="1661" y="2623"/>
                    </a:lnTo>
                    <a:lnTo>
                      <a:pt x="1725" y="2492"/>
                    </a:lnTo>
                    <a:lnTo>
                      <a:pt x="1895" y="2551"/>
                    </a:lnTo>
                    <a:lnTo>
                      <a:pt x="2338" y="2448"/>
                    </a:lnTo>
                    <a:lnTo>
                      <a:pt x="2443" y="2714"/>
                    </a:lnTo>
                    <a:lnTo>
                      <a:pt x="2870" y="2541"/>
                    </a:lnTo>
                    <a:lnTo>
                      <a:pt x="3264" y="2591"/>
                    </a:lnTo>
                    <a:lnTo>
                      <a:pt x="3522" y="2427"/>
                    </a:lnTo>
                    <a:lnTo>
                      <a:pt x="3594" y="2081"/>
                    </a:lnTo>
                    <a:lnTo>
                      <a:pt x="4013" y="2087"/>
                    </a:lnTo>
                    <a:lnTo>
                      <a:pt x="4070" y="1924"/>
                    </a:lnTo>
                    <a:lnTo>
                      <a:pt x="4239" y="1931"/>
                    </a:lnTo>
                    <a:lnTo>
                      <a:pt x="4465" y="2094"/>
                    </a:lnTo>
                    <a:lnTo>
                      <a:pt x="4836" y="1814"/>
                    </a:lnTo>
                    <a:lnTo>
                      <a:pt x="5225" y="1785"/>
                    </a:lnTo>
                    <a:lnTo>
                      <a:pt x="5367" y="1571"/>
                    </a:lnTo>
                    <a:lnTo>
                      <a:pt x="5512" y="1585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40" name="Freeform 8"/>
              <p:cNvSpPr>
                <a:spLocks/>
              </p:cNvSpPr>
              <p:nvPr userDrawn="1"/>
            </p:nvSpPr>
            <p:spPr bwMode="hidden">
              <a:xfrm>
                <a:off x="4840" y="984"/>
                <a:ext cx="790" cy="1189"/>
              </a:xfrm>
              <a:custGeom>
                <a:avLst/>
                <a:gdLst/>
                <a:ahLst/>
                <a:cxnLst>
                  <a:cxn ang="0">
                    <a:pos x="139" y="0"/>
                  </a:cxn>
                  <a:cxn ang="0">
                    <a:pos x="210" y="233"/>
                  </a:cxn>
                  <a:cxn ang="0">
                    <a:pos x="159" y="643"/>
                  </a:cxn>
                  <a:cxn ang="0">
                    <a:pos x="454" y="771"/>
                  </a:cxn>
                  <a:cxn ang="0">
                    <a:pos x="605" y="1046"/>
                  </a:cxn>
                  <a:cxn ang="0">
                    <a:pos x="790" y="1189"/>
                  </a:cxn>
                  <a:cxn ang="0">
                    <a:pos x="540" y="1111"/>
                  </a:cxn>
                  <a:cxn ang="0">
                    <a:pos x="363" y="883"/>
                  </a:cxn>
                  <a:cxn ang="0">
                    <a:pos x="139" y="852"/>
                  </a:cxn>
                  <a:cxn ang="0">
                    <a:pos x="0" y="499"/>
                  </a:cxn>
                  <a:cxn ang="0">
                    <a:pos x="48" y="209"/>
                  </a:cxn>
                </a:cxnLst>
                <a:rect l="0" t="0" r="r" b="b"/>
                <a:pathLst>
                  <a:path w="790" h="1189">
                    <a:moveTo>
                      <a:pt x="139" y="0"/>
                    </a:moveTo>
                    <a:lnTo>
                      <a:pt x="210" y="233"/>
                    </a:lnTo>
                    <a:lnTo>
                      <a:pt x="159" y="643"/>
                    </a:lnTo>
                    <a:lnTo>
                      <a:pt x="454" y="771"/>
                    </a:lnTo>
                    <a:lnTo>
                      <a:pt x="605" y="1046"/>
                    </a:lnTo>
                    <a:lnTo>
                      <a:pt x="790" y="1189"/>
                    </a:lnTo>
                    <a:lnTo>
                      <a:pt x="540" y="1111"/>
                    </a:lnTo>
                    <a:lnTo>
                      <a:pt x="363" y="883"/>
                    </a:lnTo>
                    <a:lnTo>
                      <a:pt x="139" y="852"/>
                    </a:lnTo>
                    <a:lnTo>
                      <a:pt x="0" y="499"/>
                    </a:lnTo>
                    <a:lnTo>
                      <a:pt x="48" y="209"/>
                    </a:lnTo>
                  </a:path>
                </a:pathLst>
              </a:custGeom>
              <a:noFill/>
              <a:ln w="1524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41" name="Freeform 9"/>
              <p:cNvSpPr>
                <a:spLocks/>
              </p:cNvSpPr>
              <p:nvPr userDrawn="1"/>
            </p:nvSpPr>
            <p:spPr bwMode="hidden">
              <a:xfrm>
                <a:off x="5173" y="896"/>
                <a:ext cx="579" cy="11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8" y="328"/>
                  </a:cxn>
                  <a:cxn ang="0">
                    <a:pos x="9" y="659"/>
                  </a:cxn>
                  <a:cxn ang="0">
                    <a:pos x="40" y="763"/>
                  </a:cxn>
                  <a:cxn ang="0">
                    <a:pos x="234" y="739"/>
                  </a:cxn>
                  <a:cxn ang="0">
                    <a:pos x="344" y="1055"/>
                  </a:cxn>
                  <a:cxn ang="0">
                    <a:pos x="579" y="1117"/>
                  </a:cxn>
                </a:cxnLst>
                <a:rect l="0" t="0" r="r" b="b"/>
                <a:pathLst>
                  <a:path w="579" h="1117">
                    <a:moveTo>
                      <a:pt x="0" y="0"/>
                    </a:moveTo>
                    <a:lnTo>
                      <a:pt x="128" y="328"/>
                    </a:lnTo>
                    <a:lnTo>
                      <a:pt x="9" y="659"/>
                    </a:lnTo>
                    <a:lnTo>
                      <a:pt x="40" y="763"/>
                    </a:lnTo>
                    <a:lnTo>
                      <a:pt x="234" y="739"/>
                    </a:lnTo>
                    <a:lnTo>
                      <a:pt x="344" y="1055"/>
                    </a:lnTo>
                    <a:lnTo>
                      <a:pt x="579" y="1117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42" name="Freeform 10"/>
              <p:cNvSpPr>
                <a:spLocks/>
              </p:cNvSpPr>
              <p:nvPr userDrawn="1"/>
            </p:nvSpPr>
            <p:spPr bwMode="hidden">
              <a:xfrm>
                <a:off x="3291" y="968"/>
                <a:ext cx="2471" cy="2396"/>
              </a:xfrm>
              <a:custGeom>
                <a:avLst/>
                <a:gdLst/>
                <a:ahLst/>
                <a:cxnLst>
                  <a:cxn ang="0">
                    <a:pos x="1118" y="0"/>
                  </a:cxn>
                  <a:cxn ang="0">
                    <a:pos x="1179" y="225"/>
                  </a:cxn>
                  <a:cxn ang="0">
                    <a:pos x="1393" y="339"/>
                  </a:cxn>
                  <a:cxn ang="0">
                    <a:pos x="1404" y="548"/>
                  </a:cxn>
                  <a:cxn ang="0">
                    <a:pos x="1342" y="732"/>
                  </a:cxn>
                  <a:cxn ang="0">
                    <a:pos x="1434" y="925"/>
                  </a:cxn>
                  <a:cxn ang="0">
                    <a:pos x="1455" y="1109"/>
                  </a:cxn>
                  <a:cxn ang="0">
                    <a:pos x="1311" y="1142"/>
                  </a:cxn>
                  <a:cxn ang="0">
                    <a:pos x="926" y="1384"/>
                  </a:cxn>
                  <a:cxn ang="0">
                    <a:pos x="975" y="1456"/>
                  </a:cxn>
                  <a:cxn ang="0">
                    <a:pos x="956" y="1624"/>
                  </a:cxn>
                  <a:cxn ang="0">
                    <a:pos x="782" y="1817"/>
                  </a:cxn>
                  <a:cxn ang="0">
                    <a:pos x="539" y="1978"/>
                  </a:cxn>
                  <a:cxn ang="0">
                    <a:pos x="152" y="2026"/>
                  </a:cxn>
                  <a:cxn ang="0">
                    <a:pos x="19" y="2251"/>
                  </a:cxn>
                  <a:cxn ang="0">
                    <a:pos x="0" y="2396"/>
                  </a:cxn>
                  <a:cxn ang="0">
                    <a:pos x="213" y="2179"/>
                  </a:cxn>
                  <a:cxn ang="0">
                    <a:pos x="629" y="2090"/>
                  </a:cxn>
                  <a:cxn ang="0">
                    <a:pos x="894" y="1906"/>
                  </a:cxn>
                  <a:cxn ang="0">
                    <a:pos x="1230" y="1986"/>
                  </a:cxn>
                  <a:cxn ang="0">
                    <a:pos x="1668" y="1906"/>
                  </a:cxn>
                  <a:cxn ang="0">
                    <a:pos x="1983" y="1745"/>
                  </a:cxn>
                  <a:cxn ang="0">
                    <a:pos x="2014" y="1600"/>
                  </a:cxn>
                  <a:cxn ang="0">
                    <a:pos x="2237" y="1496"/>
                  </a:cxn>
                  <a:cxn ang="0">
                    <a:pos x="2359" y="1552"/>
                  </a:cxn>
                  <a:cxn ang="0">
                    <a:pos x="2471" y="1479"/>
                  </a:cxn>
                </a:cxnLst>
                <a:rect l="0" t="0" r="r" b="b"/>
                <a:pathLst>
                  <a:path w="2471" h="2396">
                    <a:moveTo>
                      <a:pt x="1118" y="0"/>
                    </a:moveTo>
                    <a:lnTo>
                      <a:pt x="1179" y="225"/>
                    </a:lnTo>
                    <a:lnTo>
                      <a:pt x="1393" y="339"/>
                    </a:lnTo>
                    <a:lnTo>
                      <a:pt x="1404" y="548"/>
                    </a:lnTo>
                    <a:lnTo>
                      <a:pt x="1342" y="732"/>
                    </a:lnTo>
                    <a:lnTo>
                      <a:pt x="1434" y="925"/>
                    </a:lnTo>
                    <a:lnTo>
                      <a:pt x="1455" y="1109"/>
                    </a:lnTo>
                    <a:lnTo>
                      <a:pt x="1311" y="1142"/>
                    </a:lnTo>
                    <a:lnTo>
                      <a:pt x="926" y="1384"/>
                    </a:lnTo>
                    <a:lnTo>
                      <a:pt x="975" y="1456"/>
                    </a:lnTo>
                    <a:lnTo>
                      <a:pt x="956" y="1624"/>
                    </a:lnTo>
                    <a:lnTo>
                      <a:pt x="782" y="1817"/>
                    </a:lnTo>
                    <a:lnTo>
                      <a:pt x="539" y="1978"/>
                    </a:lnTo>
                    <a:lnTo>
                      <a:pt x="152" y="2026"/>
                    </a:lnTo>
                    <a:lnTo>
                      <a:pt x="19" y="2251"/>
                    </a:lnTo>
                    <a:lnTo>
                      <a:pt x="0" y="2396"/>
                    </a:lnTo>
                    <a:lnTo>
                      <a:pt x="213" y="2179"/>
                    </a:lnTo>
                    <a:lnTo>
                      <a:pt x="629" y="2090"/>
                    </a:lnTo>
                    <a:lnTo>
                      <a:pt x="894" y="1906"/>
                    </a:lnTo>
                    <a:lnTo>
                      <a:pt x="1230" y="1986"/>
                    </a:lnTo>
                    <a:lnTo>
                      <a:pt x="1668" y="1906"/>
                    </a:lnTo>
                    <a:lnTo>
                      <a:pt x="1983" y="1745"/>
                    </a:lnTo>
                    <a:lnTo>
                      <a:pt x="2014" y="1600"/>
                    </a:lnTo>
                    <a:lnTo>
                      <a:pt x="2237" y="1496"/>
                    </a:lnTo>
                    <a:lnTo>
                      <a:pt x="2359" y="1552"/>
                    </a:lnTo>
                    <a:lnTo>
                      <a:pt x="2471" y="1479"/>
                    </a:lnTo>
                  </a:path>
                </a:pathLst>
              </a:custGeom>
              <a:noFill/>
              <a:ln w="1651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43" name="Freeform 11"/>
              <p:cNvSpPr>
                <a:spLocks/>
              </p:cNvSpPr>
              <p:nvPr userDrawn="1"/>
            </p:nvSpPr>
            <p:spPr bwMode="hidden">
              <a:xfrm>
                <a:off x="2366" y="1067"/>
                <a:ext cx="1399" cy="1349"/>
              </a:xfrm>
              <a:custGeom>
                <a:avLst/>
                <a:gdLst/>
                <a:ahLst/>
                <a:cxnLst>
                  <a:cxn ang="0">
                    <a:pos x="620" y="155"/>
                  </a:cxn>
                  <a:cxn ang="0">
                    <a:pos x="421" y="155"/>
                  </a:cxn>
                  <a:cxn ang="0">
                    <a:pos x="205" y="507"/>
                  </a:cxn>
                  <a:cxn ang="0">
                    <a:pos x="0" y="673"/>
                  </a:cxn>
                  <a:cxn ang="0">
                    <a:pos x="487" y="783"/>
                  </a:cxn>
                  <a:cxn ang="0">
                    <a:pos x="425" y="1009"/>
                  </a:cxn>
                  <a:cxn ang="0">
                    <a:pos x="617" y="1086"/>
                  </a:cxn>
                  <a:cxn ang="0">
                    <a:pos x="498" y="1349"/>
                  </a:cxn>
                  <a:cxn ang="0">
                    <a:pos x="961" y="1035"/>
                  </a:cxn>
                  <a:cxn ang="0">
                    <a:pos x="926" y="776"/>
                  </a:cxn>
                  <a:cxn ang="0">
                    <a:pos x="1181" y="749"/>
                  </a:cxn>
                  <a:cxn ang="0">
                    <a:pos x="1399" y="601"/>
                  </a:cxn>
                  <a:cxn ang="0">
                    <a:pos x="1315" y="416"/>
                  </a:cxn>
                  <a:cxn ang="0">
                    <a:pos x="1341" y="196"/>
                  </a:cxn>
                  <a:cxn ang="0">
                    <a:pos x="1171" y="164"/>
                  </a:cxn>
                  <a:cxn ang="0">
                    <a:pos x="928" y="0"/>
                  </a:cxn>
                  <a:cxn ang="0">
                    <a:pos x="620" y="155"/>
                  </a:cxn>
                </a:cxnLst>
                <a:rect l="0" t="0" r="r" b="b"/>
                <a:pathLst>
                  <a:path w="1399" h="1349">
                    <a:moveTo>
                      <a:pt x="620" y="155"/>
                    </a:moveTo>
                    <a:lnTo>
                      <a:pt x="421" y="155"/>
                    </a:lnTo>
                    <a:lnTo>
                      <a:pt x="205" y="507"/>
                    </a:lnTo>
                    <a:lnTo>
                      <a:pt x="0" y="673"/>
                    </a:lnTo>
                    <a:lnTo>
                      <a:pt x="487" y="783"/>
                    </a:lnTo>
                    <a:lnTo>
                      <a:pt x="425" y="1009"/>
                    </a:lnTo>
                    <a:lnTo>
                      <a:pt x="617" y="1086"/>
                    </a:lnTo>
                    <a:lnTo>
                      <a:pt x="498" y="1349"/>
                    </a:lnTo>
                    <a:lnTo>
                      <a:pt x="961" y="1035"/>
                    </a:lnTo>
                    <a:lnTo>
                      <a:pt x="926" y="776"/>
                    </a:lnTo>
                    <a:lnTo>
                      <a:pt x="1181" y="749"/>
                    </a:lnTo>
                    <a:lnTo>
                      <a:pt x="1399" y="601"/>
                    </a:lnTo>
                    <a:lnTo>
                      <a:pt x="1315" y="416"/>
                    </a:lnTo>
                    <a:lnTo>
                      <a:pt x="1341" y="196"/>
                    </a:lnTo>
                    <a:lnTo>
                      <a:pt x="1171" y="164"/>
                    </a:lnTo>
                    <a:lnTo>
                      <a:pt x="928" y="0"/>
                    </a:lnTo>
                    <a:lnTo>
                      <a:pt x="620" y="155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44" name="Freeform 12"/>
              <p:cNvSpPr>
                <a:spLocks/>
              </p:cNvSpPr>
              <p:nvPr userDrawn="1"/>
            </p:nvSpPr>
            <p:spPr bwMode="hidden">
              <a:xfrm>
                <a:off x="4275" y="2031"/>
                <a:ext cx="1256" cy="810"/>
              </a:xfrm>
              <a:custGeom>
                <a:avLst/>
                <a:gdLst/>
                <a:ahLst/>
                <a:cxnLst>
                  <a:cxn ang="0">
                    <a:pos x="719" y="183"/>
                  </a:cxn>
                  <a:cxn ang="0">
                    <a:pos x="760" y="33"/>
                  </a:cxn>
                  <a:cxn ang="0">
                    <a:pos x="884" y="0"/>
                  </a:cxn>
                  <a:cxn ang="0">
                    <a:pos x="983" y="78"/>
                  </a:cxn>
                  <a:cxn ang="0">
                    <a:pos x="1082" y="248"/>
                  </a:cxn>
                  <a:cxn ang="0">
                    <a:pos x="1256" y="229"/>
                  </a:cxn>
                  <a:cxn ang="0">
                    <a:pos x="1248" y="359"/>
                  </a:cxn>
                  <a:cxn ang="0">
                    <a:pos x="1016" y="431"/>
                  </a:cxn>
                  <a:cxn ang="0">
                    <a:pos x="879" y="417"/>
                  </a:cxn>
                  <a:cxn ang="0">
                    <a:pos x="719" y="481"/>
                  </a:cxn>
                  <a:cxn ang="0">
                    <a:pos x="591" y="633"/>
                  </a:cxn>
                  <a:cxn ang="0">
                    <a:pos x="423" y="537"/>
                  </a:cxn>
                  <a:cxn ang="0">
                    <a:pos x="256" y="810"/>
                  </a:cxn>
                  <a:cxn ang="0">
                    <a:pos x="66" y="764"/>
                  </a:cxn>
                  <a:cxn ang="0">
                    <a:pos x="0" y="601"/>
                  </a:cxn>
                  <a:cxn ang="0">
                    <a:pos x="157" y="483"/>
                  </a:cxn>
                  <a:cxn ang="0">
                    <a:pos x="248" y="281"/>
                  </a:cxn>
                  <a:cxn ang="0">
                    <a:pos x="438" y="150"/>
                  </a:cxn>
                  <a:cxn ang="0">
                    <a:pos x="719" y="189"/>
                  </a:cxn>
                </a:cxnLst>
                <a:rect l="0" t="0" r="r" b="b"/>
                <a:pathLst>
                  <a:path w="1256" h="810">
                    <a:moveTo>
                      <a:pt x="719" y="183"/>
                    </a:moveTo>
                    <a:lnTo>
                      <a:pt x="760" y="33"/>
                    </a:lnTo>
                    <a:lnTo>
                      <a:pt x="884" y="0"/>
                    </a:lnTo>
                    <a:lnTo>
                      <a:pt x="983" y="78"/>
                    </a:lnTo>
                    <a:lnTo>
                      <a:pt x="1082" y="248"/>
                    </a:lnTo>
                    <a:lnTo>
                      <a:pt x="1256" y="229"/>
                    </a:lnTo>
                    <a:lnTo>
                      <a:pt x="1248" y="359"/>
                    </a:lnTo>
                    <a:lnTo>
                      <a:pt x="1016" y="431"/>
                    </a:lnTo>
                    <a:lnTo>
                      <a:pt x="879" y="417"/>
                    </a:lnTo>
                    <a:lnTo>
                      <a:pt x="719" y="481"/>
                    </a:lnTo>
                    <a:lnTo>
                      <a:pt x="591" y="633"/>
                    </a:lnTo>
                    <a:lnTo>
                      <a:pt x="423" y="537"/>
                    </a:lnTo>
                    <a:lnTo>
                      <a:pt x="256" y="810"/>
                    </a:lnTo>
                    <a:lnTo>
                      <a:pt x="66" y="764"/>
                    </a:lnTo>
                    <a:lnTo>
                      <a:pt x="0" y="601"/>
                    </a:lnTo>
                    <a:lnTo>
                      <a:pt x="157" y="483"/>
                    </a:lnTo>
                    <a:lnTo>
                      <a:pt x="248" y="281"/>
                    </a:lnTo>
                    <a:lnTo>
                      <a:pt x="438" y="150"/>
                    </a:lnTo>
                    <a:lnTo>
                      <a:pt x="719" y="189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45" name="Freeform 13"/>
              <p:cNvSpPr>
                <a:spLocks/>
              </p:cNvSpPr>
              <p:nvPr userDrawn="1"/>
            </p:nvSpPr>
            <p:spPr bwMode="hidden">
              <a:xfrm>
                <a:off x="2914" y="3476"/>
                <a:ext cx="2848" cy="788"/>
              </a:xfrm>
              <a:custGeom>
                <a:avLst/>
                <a:gdLst/>
                <a:ahLst/>
                <a:cxnLst>
                  <a:cxn ang="0">
                    <a:pos x="2838" y="16"/>
                  </a:cxn>
                  <a:cxn ang="0">
                    <a:pos x="2493" y="0"/>
                  </a:cxn>
                  <a:cxn ang="0">
                    <a:pos x="2278" y="81"/>
                  </a:cxn>
                  <a:cxn ang="0">
                    <a:pos x="1936" y="44"/>
                  </a:cxn>
                  <a:cxn ang="0">
                    <a:pos x="1739" y="354"/>
                  </a:cxn>
                  <a:cxn ang="0">
                    <a:pos x="1600" y="212"/>
                  </a:cxn>
                  <a:cxn ang="0">
                    <a:pos x="1352" y="308"/>
                  </a:cxn>
                  <a:cxn ang="0">
                    <a:pos x="1445" y="515"/>
                  </a:cxn>
                  <a:cxn ang="0">
                    <a:pos x="1072" y="412"/>
                  </a:cxn>
                  <a:cxn ang="0">
                    <a:pos x="888" y="540"/>
                  </a:cxn>
                  <a:cxn ang="0">
                    <a:pos x="0" y="660"/>
                  </a:cxn>
                  <a:cxn ang="0">
                    <a:pos x="288" y="788"/>
                  </a:cxn>
                  <a:cxn ang="0">
                    <a:pos x="1040" y="676"/>
                  </a:cxn>
                  <a:cxn ang="0">
                    <a:pos x="1272" y="748"/>
                  </a:cxn>
                  <a:cxn ang="0">
                    <a:pos x="2096" y="691"/>
                  </a:cxn>
                  <a:cxn ang="0">
                    <a:pos x="2320" y="748"/>
                  </a:cxn>
                  <a:cxn ang="0">
                    <a:pos x="2456" y="596"/>
                  </a:cxn>
                  <a:cxn ang="0">
                    <a:pos x="2712" y="716"/>
                  </a:cxn>
                  <a:cxn ang="0">
                    <a:pos x="2716" y="339"/>
                  </a:cxn>
                  <a:cxn ang="0">
                    <a:pos x="2848" y="258"/>
                  </a:cxn>
                </a:cxnLst>
                <a:rect l="0" t="0" r="r" b="b"/>
                <a:pathLst>
                  <a:path w="2848" h="788">
                    <a:moveTo>
                      <a:pt x="2838" y="16"/>
                    </a:moveTo>
                    <a:lnTo>
                      <a:pt x="2493" y="0"/>
                    </a:lnTo>
                    <a:lnTo>
                      <a:pt x="2278" y="81"/>
                    </a:lnTo>
                    <a:lnTo>
                      <a:pt x="1936" y="44"/>
                    </a:lnTo>
                    <a:lnTo>
                      <a:pt x="1739" y="354"/>
                    </a:lnTo>
                    <a:lnTo>
                      <a:pt x="1600" y="212"/>
                    </a:lnTo>
                    <a:lnTo>
                      <a:pt x="1352" y="308"/>
                    </a:lnTo>
                    <a:lnTo>
                      <a:pt x="1445" y="515"/>
                    </a:lnTo>
                    <a:lnTo>
                      <a:pt x="1072" y="412"/>
                    </a:lnTo>
                    <a:lnTo>
                      <a:pt x="888" y="540"/>
                    </a:lnTo>
                    <a:lnTo>
                      <a:pt x="0" y="660"/>
                    </a:lnTo>
                    <a:lnTo>
                      <a:pt x="288" y="788"/>
                    </a:lnTo>
                    <a:lnTo>
                      <a:pt x="1040" y="676"/>
                    </a:lnTo>
                    <a:lnTo>
                      <a:pt x="1272" y="748"/>
                    </a:lnTo>
                    <a:lnTo>
                      <a:pt x="2096" y="691"/>
                    </a:lnTo>
                    <a:lnTo>
                      <a:pt x="2320" y="748"/>
                    </a:lnTo>
                    <a:lnTo>
                      <a:pt x="2456" y="596"/>
                    </a:lnTo>
                    <a:lnTo>
                      <a:pt x="2712" y="716"/>
                    </a:lnTo>
                    <a:lnTo>
                      <a:pt x="2716" y="339"/>
                    </a:lnTo>
                    <a:lnTo>
                      <a:pt x="2848" y="258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46" name="Freeform 14"/>
              <p:cNvSpPr>
                <a:spLocks/>
              </p:cNvSpPr>
              <p:nvPr userDrawn="1"/>
            </p:nvSpPr>
            <p:spPr bwMode="hidden">
              <a:xfrm>
                <a:off x="5443" y="922"/>
                <a:ext cx="319" cy="8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6" y="313"/>
                  </a:cxn>
                  <a:cxn ang="0">
                    <a:pos x="106" y="634"/>
                  </a:cxn>
                  <a:cxn ang="0">
                    <a:pos x="268" y="854"/>
                  </a:cxn>
                  <a:cxn ang="0">
                    <a:pos x="278" y="577"/>
                  </a:cxn>
                  <a:cxn ang="0">
                    <a:pos x="238" y="400"/>
                  </a:cxn>
                  <a:cxn ang="0">
                    <a:pos x="319" y="240"/>
                  </a:cxn>
                </a:cxnLst>
                <a:rect l="0" t="0" r="r" b="b"/>
                <a:pathLst>
                  <a:path w="319" h="854">
                    <a:moveTo>
                      <a:pt x="0" y="0"/>
                    </a:moveTo>
                    <a:lnTo>
                      <a:pt x="106" y="313"/>
                    </a:lnTo>
                    <a:lnTo>
                      <a:pt x="106" y="634"/>
                    </a:lnTo>
                    <a:lnTo>
                      <a:pt x="268" y="854"/>
                    </a:lnTo>
                    <a:lnTo>
                      <a:pt x="278" y="577"/>
                    </a:lnTo>
                    <a:lnTo>
                      <a:pt x="238" y="400"/>
                    </a:lnTo>
                    <a:lnTo>
                      <a:pt x="319" y="240"/>
                    </a:lnTo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47" name="Freeform 15"/>
              <p:cNvSpPr>
                <a:spLocks/>
              </p:cNvSpPr>
              <p:nvPr userDrawn="1"/>
            </p:nvSpPr>
            <p:spPr bwMode="hidden">
              <a:xfrm>
                <a:off x="4954" y="3568"/>
                <a:ext cx="646" cy="392"/>
              </a:xfrm>
              <a:custGeom>
                <a:avLst/>
                <a:gdLst/>
                <a:ahLst/>
                <a:cxnLst>
                  <a:cxn ang="0">
                    <a:pos x="504" y="0"/>
                  </a:cxn>
                  <a:cxn ang="0">
                    <a:pos x="320" y="61"/>
                  </a:cxn>
                  <a:cxn ang="0">
                    <a:pos x="238" y="109"/>
                  </a:cxn>
                  <a:cxn ang="0">
                    <a:pos x="144" y="216"/>
                  </a:cxn>
                  <a:cxn ang="0">
                    <a:pos x="0" y="392"/>
                  </a:cxn>
                  <a:cxn ang="0">
                    <a:pos x="360" y="263"/>
                  </a:cxn>
                  <a:cxn ang="0">
                    <a:pos x="432" y="182"/>
                  </a:cxn>
                  <a:cxn ang="0">
                    <a:pos x="646" y="142"/>
                  </a:cxn>
                  <a:cxn ang="0">
                    <a:pos x="504" y="0"/>
                  </a:cxn>
                </a:cxnLst>
                <a:rect l="0" t="0" r="r" b="b"/>
                <a:pathLst>
                  <a:path w="646" h="392">
                    <a:moveTo>
                      <a:pt x="504" y="0"/>
                    </a:moveTo>
                    <a:lnTo>
                      <a:pt x="320" y="61"/>
                    </a:lnTo>
                    <a:lnTo>
                      <a:pt x="238" y="109"/>
                    </a:lnTo>
                    <a:lnTo>
                      <a:pt x="144" y="216"/>
                    </a:lnTo>
                    <a:lnTo>
                      <a:pt x="0" y="392"/>
                    </a:lnTo>
                    <a:lnTo>
                      <a:pt x="360" y="263"/>
                    </a:lnTo>
                    <a:lnTo>
                      <a:pt x="432" y="182"/>
                    </a:lnTo>
                    <a:lnTo>
                      <a:pt x="646" y="142"/>
                    </a:lnTo>
                    <a:lnTo>
                      <a:pt x="504" y="0"/>
                    </a:lnTo>
                    <a:close/>
                  </a:path>
                </a:pathLst>
              </a:custGeom>
              <a:noFill/>
              <a:ln w="17780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48" name="Freeform 16"/>
              <p:cNvSpPr>
                <a:spLocks/>
              </p:cNvSpPr>
              <p:nvPr userDrawn="1"/>
            </p:nvSpPr>
            <p:spPr bwMode="hidden">
              <a:xfrm>
                <a:off x="50" y="2400"/>
                <a:ext cx="2736" cy="19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6" y="336"/>
                  </a:cxn>
                  <a:cxn ang="0">
                    <a:pos x="384" y="384"/>
                  </a:cxn>
                  <a:cxn ang="0">
                    <a:pos x="576" y="720"/>
                  </a:cxn>
                  <a:cxn ang="0">
                    <a:pos x="528" y="960"/>
                  </a:cxn>
                  <a:cxn ang="0">
                    <a:pos x="672" y="1104"/>
                  </a:cxn>
                  <a:cxn ang="0">
                    <a:pos x="576" y="1392"/>
                  </a:cxn>
                  <a:cxn ang="0">
                    <a:pos x="624" y="1632"/>
                  </a:cxn>
                  <a:cxn ang="0">
                    <a:pos x="1488" y="1872"/>
                  </a:cxn>
                  <a:cxn ang="0">
                    <a:pos x="1680" y="1728"/>
                  </a:cxn>
                  <a:cxn ang="0">
                    <a:pos x="2208" y="1728"/>
                  </a:cxn>
                  <a:cxn ang="0">
                    <a:pos x="2304" y="1632"/>
                  </a:cxn>
                  <a:cxn ang="0">
                    <a:pos x="2736" y="1872"/>
                  </a:cxn>
                  <a:cxn ang="0">
                    <a:pos x="2640" y="1920"/>
                  </a:cxn>
                  <a:cxn ang="0">
                    <a:pos x="2304" y="1824"/>
                  </a:cxn>
                  <a:cxn ang="0">
                    <a:pos x="2160" y="1872"/>
                  </a:cxn>
                  <a:cxn ang="0">
                    <a:pos x="1632" y="1920"/>
                  </a:cxn>
                  <a:cxn ang="0">
                    <a:pos x="1440" y="1920"/>
                  </a:cxn>
                  <a:cxn ang="0">
                    <a:pos x="480" y="1824"/>
                  </a:cxn>
                  <a:cxn ang="0">
                    <a:pos x="192" y="1872"/>
                  </a:cxn>
                  <a:cxn ang="0">
                    <a:pos x="96" y="1680"/>
                  </a:cxn>
                  <a:cxn ang="0">
                    <a:pos x="288" y="1440"/>
                  </a:cxn>
                  <a:cxn ang="0">
                    <a:pos x="336" y="1104"/>
                  </a:cxn>
                  <a:cxn ang="0">
                    <a:pos x="144" y="864"/>
                  </a:cxn>
                  <a:cxn ang="0">
                    <a:pos x="240" y="624"/>
                  </a:cxn>
                  <a:cxn ang="0">
                    <a:pos x="48" y="528"/>
                  </a:cxn>
                  <a:cxn ang="0">
                    <a:pos x="0" y="0"/>
                  </a:cxn>
                </a:cxnLst>
                <a:rect l="0" t="0" r="r" b="b"/>
                <a:pathLst>
                  <a:path w="2736" h="1920">
                    <a:moveTo>
                      <a:pt x="0" y="0"/>
                    </a:moveTo>
                    <a:lnTo>
                      <a:pt x="96" y="336"/>
                    </a:lnTo>
                    <a:lnTo>
                      <a:pt x="384" y="384"/>
                    </a:lnTo>
                    <a:lnTo>
                      <a:pt x="576" y="720"/>
                    </a:lnTo>
                    <a:lnTo>
                      <a:pt x="528" y="960"/>
                    </a:lnTo>
                    <a:lnTo>
                      <a:pt x="672" y="1104"/>
                    </a:lnTo>
                    <a:lnTo>
                      <a:pt x="576" y="1392"/>
                    </a:lnTo>
                    <a:lnTo>
                      <a:pt x="624" y="1632"/>
                    </a:lnTo>
                    <a:lnTo>
                      <a:pt x="1488" y="1872"/>
                    </a:lnTo>
                    <a:lnTo>
                      <a:pt x="1680" y="1728"/>
                    </a:lnTo>
                    <a:lnTo>
                      <a:pt x="2208" y="1728"/>
                    </a:lnTo>
                    <a:lnTo>
                      <a:pt x="2304" y="1632"/>
                    </a:lnTo>
                    <a:lnTo>
                      <a:pt x="2736" y="1872"/>
                    </a:lnTo>
                    <a:lnTo>
                      <a:pt x="2640" y="1920"/>
                    </a:lnTo>
                    <a:lnTo>
                      <a:pt x="2304" y="1824"/>
                    </a:lnTo>
                    <a:lnTo>
                      <a:pt x="2160" y="1872"/>
                    </a:lnTo>
                    <a:lnTo>
                      <a:pt x="1632" y="1920"/>
                    </a:lnTo>
                    <a:lnTo>
                      <a:pt x="1440" y="1920"/>
                    </a:lnTo>
                    <a:lnTo>
                      <a:pt x="480" y="1824"/>
                    </a:lnTo>
                    <a:lnTo>
                      <a:pt x="192" y="1872"/>
                    </a:lnTo>
                    <a:lnTo>
                      <a:pt x="96" y="1680"/>
                    </a:lnTo>
                    <a:lnTo>
                      <a:pt x="288" y="1440"/>
                    </a:lnTo>
                    <a:lnTo>
                      <a:pt x="336" y="1104"/>
                    </a:lnTo>
                    <a:lnTo>
                      <a:pt x="144" y="864"/>
                    </a:lnTo>
                    <a:lnTo>
                      <a:pt x="240" y="624"/>
                    </a:lnTo>
                    <a:lnTo>
                      <a:pt x="48" y="5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bg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5785" name="Group 17"/>
            <p:cNvGrpSpPr>
              <a:grpSpLocks/>
            </p:cNvGrpSpPr>
            <p:nvPr userDrawn="1"/>
          </p:nvGrpSpPr>
          <p:grpSpPr bwMode="auto">
            <a:xfrm>
              <a:off x="0" y="2291"/>
              <a:ext cx="1385" cy="1702"/>
              <a:chOff x="0" y="2291"/>
              <a:chExt cx="1385" cy="1702"/>
            </a:xfrm>
          </p:grpSpPr>
          <p:sp>
            <p:nvSpPr>
              <p:cNvPr id="223250" name="Rectangle 18"/>
              <p:cNvSpPr>
                <a:spLocks noChangeArrowheads="1"/>
              </p:cNvSpPr>
              <p:nvPr userDrawn="1"/>
            </p:nvSpPr>
            <p:spPr bwMode="ltGray">
              <a:xfrm rot="6798887">
                <a:off x="63" y="388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51" name="Rectangle 19"/>
              <p:cNvSpPr>
                <a:spLocks noChangeArrowheads="1"/>
              </p:cNvSpPr>
              <p:nvPr userDrawn="1"/>
            </p:nvSpPr>
            <p:spPr bwMode="ltGray">
              <a:xfrm rot="6798887">
                <a:off x="33" y="388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52" name="Rectangle 20"/>
              <p:cNvSpPr>
                <a:spLocks noChangeArrowheads="1"/>
              </p:cNvSpPr>
              <p:nvPr userDrawn="1"/>
            </p:nvSpPr>
            <p:spPr bwMode="ltGray">
              <a:xfrm rot="6798887">
                <a:off x="7" y="387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53" name="Rectangle 21"/>
              <p:cNvSpPr>
                <a:spLocks noChangeArrowheads="1"/>
              </p:cNvSpPr>
              <p:nvPr userDrawn="1"/>
            </p:nvSpPr>
            <p:spPr bwMode="ltGray">
              <a:xfrm rot="5999912">
                <a:off x="209" y="388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54" name="Rectangle 22"/>
              <p:cNvSpPr>
                <a:spLocks noChangeArrowheads="1"/>
              </p:cNvSpPr>
              <p:nvPr userDrawn="1"/>
            </p:nvSpPr>
            <p:spPr bwMode="ltGray">
              <a:xfrm rot="5999912">
                <a:off x="18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55" name="Rectangle 23"/>
              <p:cNvSpPr>
                <a:spLocks noChangeArrowheads="1"/>
              </p:cNvSpPr>
              <p:nvPr userDrawn="1"/>
            </p:nvSpPr>
            <p:spPr bwMode="ltGray">
              <a:xfrm rot="6250138">
                <a:off x="153" y="388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56" name="Rectangle 24"/>
              <p:cNvSpPr>
                <a:spLocks noChangeArrowheads="1"/>
              </p:cNvSpPr>
              <p:nvPr userDrawn="1"/>
            </p:nvSpPr>
            <p:spPr bwMode="ltGray">
              <a:xfrm rot="6238076">
                <a:off x="123" y="388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57" name="Rectangle 25"/>
              <p:cNvSpPr>
                <a:spLocks noChangeArrowheads="1"/>
              </p:cNvSpPr>
              <p:nvPr userDrawn="1"/>
            </p:nvSpPr>
            <p:spPr bwMode="ltGray">
              <a:xfrm rot="5380717">
                <a:off x="363" y="386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58" name="Rectangle 26"/>
              <p:cNvSpPr>
                <a:spLocks noChangeArrowheads="1"/>
              </p:cNvSpPr>
              <p:nvPr userDrawn="1"/>
            </p:nvSpPr>
            <p:spPr bwMode="ltGray">
              <a:xfrm rot="5380717">
                <a:off x="333" y="387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59" name="Rectangle 27"/>
              <p:cNvSpPr>
                <a:spLocks noChangeArrowheads="1"/>
              </p:cNvSpPr>
              <p:nvPr userDrawn="1"/>
            </p:nvSpPr>
            <p:spPr bwMode="ltGray">
              <a:xfrm rot="5583200">
                <a:off x="303" y="387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60" name="Rectangle 28"/>
              <p:cNvSpPr>
                <a:spLocks noChangeArrowheads="1"/>
              </p:cNvSpPr>
              <p:nvPr userDrawn="1"/>
            </p:nvSpPr>
            <p:spPr bwMode="ltGray">
              <a:xfrm rot="5737625">
                <a:off x="271" y="3882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61" name="Rectangle 29"/>
              <p:cNvSpPr>
                <a:spLocks noChangeArrowheads="1"/>
              </p:cNvSpPr>
              <p:nvPr userDrawn="1"/>
            </p:nvSpPr>
            <p:spPr bwMode="ltGray">
              <a:xfrm rot="4715477">
                <a:off x="517" y="382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62" name="Rectangle 30"/>
              <p:cNvSpPr>
                <a:spLocks noChangeArrowheads="1"/>
              </p:cNvSpPr>
              <p:nvPr userDrawn="1"/>
            </p:nvSpPr>
            <p:spPr bwMode="ltGray">
              <a:xfrm rot="4924949">
                <a:off x="486" y="38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63" name="Rectangle 31"/>
              <p:cNvSpPr>
                <a:spLocks noChangeArrowheads="1"/>
              </p:cNvSpPr>
              <p:nvPr userDrawn="1"/>
            </p:nvSpPr>
            <p:spPr bwMode="ltGray">
              <a:xfrm rot="4924949">
                <a:off x="456" y="38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64" name="Rectangle 32"/>
              <p:cNvSpPr>
                <a:spLocks noChangeArrowheads="1"/>
              </p:cNvSpPr>
              <p:nvPr userDrawn="1"/>
            </p:nvSpPr>
            <p:spPr bwMode="ltGray">
              <a:xfrm rot="5041352">
                <a:off x="427" y="385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65" name="Rectangle 33"/>
              <p:cNvSpPr>
                <a:spLocks noChangeArrowheads="1"/>
              </p:cNvSpPr>
              <p:nvPr userDrawn="1"/>
            </p:nvSpPr>
            <p:spPr bwMode="ltGray">
              <a:xfrm rot="3816889">
                <a:off x="664" y="376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66" name="Rectangle 34"/>
              <p:cNvSpPr>
                <a:spLocks noChangeArrowheads="1"/>
              </p:cNvSpPr>
              <p:nvPr userDrawn="1"/>
            </p:nvSpPr>
            <p:spPr bwMode="ltGray">
              <a:xfrm rot="3816889">
                <a:off x="634" y="378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67" name="Rectangle 35"/>
              <p:cNvSpPr>
                <a:spLocks noChangeArrowheads="1"/>
              </p:cNvSpPr>
              <p:nvPr userDrawn="1"/>
            </p:nvSpPr>
            <p:spPr bwMode="ltGray">
              <a:xfrm rot="4104184">
                <a:off x="606" y="3790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68" name="Rectangle 36"/>
              <p:cNvSpPr>
                <a:spLocks noChangeArrowheads="1"/>
              </p:cNvSpPr>
              <p:nvPr userDrawn="1"/>
            </p:nvSpPr>
            <p:spPr bwMode="ltGray">
              <a:xfrm rot="4325343">
                <a:off x="575" y="380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69" name="Rectangle 37"/>
              <p:cNvSpPr>
                <a:spLocks noChangeArrowheads="1"/>
              </p:cNvSpPr>
              <p:nvPr userDrawn="1"/>
            </p:nvSpPr>
            <p:spPr bwMode="ltGray">
              <a:xfrm rot="3368036">
                <a:off x="800" y="368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70" name="Rectangle 38"/>
              <p:cNvSpPr>
                <a:spLocks noChangeArrowheads="1"/>
              </p:cNvSpPr>
              <p:nvPr userDrawn="1"/>
            </p:nvSpPr>
            <p:spPr bwMode="ltGray">
              <a:xfrm rot="3368036">
                <a:off x="772" y="369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71" name="Rectangle 39"/>
              <p:cNvSpPr>
                <a:spLocks noChangeArrowheads="1"/>
              </p:cNvSpPr>
              <p:nvPr userDrawn="1"/>
            </p:nvSpPr>
            <p:spPr bwMode="ltGray">
              <a:xfrm rot="3368036">
                <a:off x="746" y="37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72" name="Rectangle 40"/>
              <p:cNvSpPr>
                <a:spLocks noChangeArrowheads="1"/>
              </p:cNvSpPr>
              <p:nvPr userDrawn="1"/>
            </p:nvSpPr>
            <p:spPr bwMode="ltGray">
              <a:xfrm rot="3816889">
                <a:off x="717" y="373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73" name="Rectangle 41"/>
              <p:cNvSpPr>
                <a:spLocks noChangeArrowheads="1"/>
              </p:cNvSpPr>
              <p:nvPr userDrawn="1"/>
            </p:nvSpPr>
            <p:spPr bwMode="ltGray">
              <a:xfrm rot="2302266">
                <a:off x="923" y="358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74" name="Rectangle 42"/>
              <p:cNvSpPr>
                <a:spLocks noChangeArrowheads="1"/>
              </p:cNvSpPr>
              <p:nvPr userDrawn="1"/>
            </p:nvSpPr>
            <p:spPr bwMode="ltGray">
              <a:xfrm rot="2302266">
                <a:off x="899" y="360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75" name="Rectangle 43"/>
              <p:cNvSpPr>
                <a:spLocks noChangeArrowheads="1"/>
              </p:cNvSpPr>
              <p:nvPr userDrawn="1"/>
            </p:nvSpPr>
            <p:spPr bwMode="ltGray">
              <a:xfrm rot="2707562">
                <a:off x="876" y="36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76" name="Rectangle 44"/>
              <p:cNvSpPr>
                <a:spLocks noChangeArrowheads="1"/>
              </p:cNvSpPr>
              <p:nvPr userDrawn="1"/>
            </p:nvSpPr>
            <p:spPr bwMode="ltGray">
              <a:xfrm rot="2707562">
                <a:off x="850" y="3644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77" name="Rectangle 45"/>
              <p:cNvSpPr>
                <a:spLocks noChangeArrowheads="1"/>
              </p:cNvSpPr>
              <p:nvPr userDrawn="1"/>
            </p:nvSpPr>
            <p:spPr bwMode="ltGray">
              <a:xfrm rot="1525830">
                <a:off x="1027" y="3473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78" name="Rectangle 46"/>
              <p:cNvSpPr>
                <a:spLocks noChangeArrowheads="1"/>
              </p:cNvSpPr>
              <p:nvPr userDrawn="1"/>
            </p:nvSpPr>
            <p:spPr bwMode="ltGray">
              <a:xfrm rot="1525830">
                <a:off x="1009" y="3497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79" name="Rectangle 47"/>
              <p:cNvSpPr>
                <a:spLocks noChangeArrowheads="1"/>
              </p:cNvSpPr>
              <p:nvPr userDrawn="1"/>
            </p:nvSpPr>
            <p:spPr bwMode="ltGray">
              <a:xfrm rot="1788117">
                <a:off x="990" y="3519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80" name="Rectangle 48"/>
              <p:cNvSpPr>
                <a:spLocks noChangeArrowheads="1"/>
              </p:cNvSpPr>
              <p:nvPr userDrawn="1"/>
            </p:nvSpPr>
            <p:spPr bwMode="ltGray">
              <a:xfrm rot="1788117">
                <a:off x="969" y="354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81" name="Rectangle 49"/>
              <p:cNvSpPr>
                <a:spLocks noChangeArrowheads="1"/>
              </p:cNvSpPr>
              <p:nvPr userDrawn="1"/>
            </p:nvSpPr>
            <p:spPr bwMode="ltGray">
              <a:xfrm rot="841630">
                <a:off x="1113" y="3355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82" name="Rectangle 50"/>
              <p:cNvSpPr>
                <a:spLocks noChangeArrowheads="1"/>
              </p:cNvSpPr>
              <p:nvPr userDrawn="1"/>
            </p:nvSpPr>
            <p:spPr bwMode="ltGray">
              <a:xfrm rot="841630">
                <a:off x="1100" y="337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83" name="Rectangle 51"/>
              <p:cNvSpPr>
                <a:spLocks noChangeArrowheads="1"/>
              </p:cNvSpPr>
              <p:nvPr userDrawn="1"/>
            </p:nvSpPr>
            <p:spPr bwMode="ltGray">
              <a:xfrm rot="1308689">
                <a:off x="1086" y="3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84" name="Rectangle 52"/>
              <p:cNvSpPr>
                <a:spLocks noChangeArrowheads="1"/>
              </p:cNvSpPr>
              <p:nvPr userDrawn="1"/>
            </p:nvSpPr>
            <p:spPr bwMode="ltGray">
              <a:xfrm rot="1308689">
                <a:off x="1064" y="3425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85" name="Rectangle 53"/>
              <p:cNvSpPr>
                <a:spLocks noChangeArrowheads="1"/>
              </p:cNvSpPr>
              <p:nvPr userDrawn="1"/>
            </p:nvSpPr>
            <p:spPr bwMode="ltGray">
              <a:xfrm rot="469913">
                <a:off x="1172" y="3225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86" name="Rectangle 54"/>
              <p:cNvSpPr>
                <a:spLocks noChangeArrowheads="1"/>
              </p:cNvSpPr>
              <p:nvPr userDrawn="1"/>
            </p:nvSpPr>
            <p:spPr bwMode="ltGray">
              <a:xfrm rot="559869">
                <a:off x="1162" y="325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87" name="Rectangle 55"/>
              <p:cNvSpPr>
                <a:spLocks noChangeArrowheads="1"/>
              </p:cNvSpPr>
              <p:nvPr userDrawn="1"/>
            </p:nvSpPr>
            <p:spPr bwMode="ltGray">
              <a:xfrm rot="734079">
                <a:off x="1154" y="327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88" name="Rectangle 56"/>
              <p:cNvSpPr>
                <a:spLocks noChangeArrowheads="1"/>
              </p:cNvSpPr>
              <p:nvPr userDrawn="1"/>
            </p:nvSpPr>
            <p:spPr bwMode="ltGray">
              <a:xfrm rot="734079">
                <a:off x="1141" y="330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89" name="Rectangle 57"/>
              <p:cNvSpPr>
                <a:spLocks noChangeArrowheads="1"/>
              </p:cNvSpPr>
              <p:nvPr userDrawn="1"/>
            </p:nvSpPr>
            <p:spPr bwMode="ltGray">
              <a:xfrm rot="-293905">
                <a:off x="1211" y="309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90" name="Rectangle 58"/>
              <p:cNvSpPr>
                <a:spLocks noChangeArrowheads="1"/>
              </p:cNvSpPr>
              <p:nvPr userDrawn="1"/>
            </p:nvSpPr>
            <p:spPr bwMode="ltGray">
              <a:xfrm rot="-8">
                <a:off x="1201" y="312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91" name="Rectangle 59"/>
              <p:cNvSpPr>
                <a:spLocks noChangeArrowheads="1"/>
              </p:cNvSpPr>
              <p:nvPr userDrawn="1"/>
            </p:nvSpPr>
            <p:spPr bwMode="ltGray">
              <a:xfrm rot="-8">
                <a:off x="1200" y="3147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92" name="Rectangle 60"/>
              <p:cNvSpPr>
                <a:spLocks noChangeArrowheads="1"/>
              </p:cNvSpPr>
              <p:nvPr userDrawn="1"/>
            </p:nvSpPr>
            <p:spPr bwMode="ltGray">
              <a:xfrm rot="214188">
                <a:off x="1189" y="3173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93" name="Rectangle 61"/>
              <p:cNvSpPr>
                <a:spLocks noChangeArrowheads="1"/>
              </p:cNvSpPr>
              <p:nvPr userDrawn="1"/>
            </p:nvSpPr>
            <p:spPr bwMode="ltGray">
              <a:xfrm rot="-682388">
                <a:off x="1219" y="296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94" name="Rectangle 62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2991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95" name="Rectangle 63"/>
              <p:cNvSpPr>
                <a:spLocks noChangeArrowheads="1"/>
              </p:cNvSpPr>
              <p:nvPr userDrawn="1"/>
            </p:nvSpPr>
            <p:spPr bwMode="ltGray">
              <a:xfrm rot="-480400">
                <a:off x="1220" y="30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96" name="Rectangle 64"/>
              <p:cNvSpPr>
                <a:spLocks noChangeArrowheads="1"/>
              </p:cNvSpPr>
              <p:nvPr userDrawn="1"/>
            </p:nvSpPr>
            <p:spPr bwMode="ltGray">
              <a:xfrm rot="-270546">
                <a:off x="1219" y="3041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97" name="Rectangle 65"/>
              <p:cNvSpPr>
                <a:spLocks noChangeArrowheads="1"/>
              </p:cNvSpPr>
              <p:nvPr userDrawn="1"/>
            </p:nvSpPr>
            <p:spPr bwMode="ltGray">
              <a:xfrm rot="-1132286">
                <a:off x="1207" y="2843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98" name="Rectangle 66"/>
              <p:cNvSpPr>
                <a:spLocks noChangeArrowheads="1"/>
              </p:cNvSpPr>
              <p:nvPr userDrawn="1"/>
            </p:nvSpPr>
            <p:spPr bwMode="ltGray">
              <a:xfrm rot="-969272">
                <a:off x="1213" y="286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299" name="Rectangle 67"/>
              <p:cNvSpPr>
                <a:spLocks noChangeArrowheads="1"/>
              </p:cNvSpPr>
              <p:nvPr userDrawn="1"/>
            </p:nvSpPr>
            <p:spPr bwMode="ltGray">
              <a:xfrm rot="-969272">
                <a:off x="1216" y="288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00" name="Rectangle 68"/>
              <p:cNvSpPr>
                <a:spLocks noChangeArrowheads="1"/>
              </p:cNvSpPr>
              <p:nvPr userDrawn="1"/>
            </p:nvSpPr>
            <p:spPr bwMode="ltGray">
              <a:xfrm rot="-806259">
                <a:off x="1219" y="291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01" name="Rectangle 69"/>
              <p:cNvSpPr>
                <a:spLocks noChangeArrowheads="1"/>
              </p:cNvSpPr>
              <p:nvPr userDrawn="1"/>
            </p:nvSpPr>
            <p:spPr bwMode="ltGray">
              <a:xfrm rot="-1543941">
                <a:off x="1165" y="272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02" name="Rectangle 70"/>
              <p:cNvSpPr>
                <a:spLocks noChangeArrowheads="1"/>
              </p:cNvSpPr>
              <p:nvPr userDrawn="1"/>
            </p:nvSpPr>
            <p:spPr bwMode="ltGray">
              <a:xfrm rot="-1341953">
                <a:off x="1176" y="2752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03" name="Rectangle 71"/>
              <p:cNvSpPr>
                <a:spLocks noChangeArrowheads="1"/>
              </p:cNvSpPr>
              <p:nvPr userDrawn="1"/>
            </p:nvSpPr>
            <p:spPr bwMode="ltGray">
              <a:xfrm rot="-1341953">
                <a:off x="1184" y="277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04" name="Rectangle 72"/>
              <p:cNvSpPr>
                <a:spLocks noChangeArrowheads="1"/>
              </p:cNvSpPr>
              <p:nvPr userDrawn="1"/>
            </p:nvSpPr>
            <p:spPr bwMode="ltGray">
              <a:xfrm rot="-1341953">
                <a:off x="1194" y="279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05" name="Rectangle 73"/>
              <p:cNvSpPr>
                <a:spLocks noChangeArrowheads="1"/>
              </p:cNvSpPr>
              <p:nvPr userDrawn="1"/>
            </p:nvSpPr>
            <p:spPr bwMode="ltGray">
              <a:xfrm rot="-1928746">
                <a:off x="1101" y="262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06" name="Rectangle 74"/>
              <p:cNvSpPr>
                <a:spLocks noChangeArrowheads="1"/>
              </p:cNvSpPr>
              <p:nvPr userDrawn="1"/>
            </p:nvSpPr>
            <p:spPr bwMode="ltGray">
              <a:xfrm rot="-1844175">
                <a:off x="1114" y="2645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07" name="Rectangle 75"/>
              <p:cNvSpPr>
                <a:spLocks noChangeArrowheads="1"/>
              </p:cNvSpPr>
              <p:nvPr userDrawn="1"/>
            </p:nvSpPr>
            <p:spPr bwMode="ltGray">
              <a:xfrm rot="-1752383">
                <a:off x="1129" y="266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08" name="Rectangle 76"/>
              <p:cNvSpPr>
                <a:spLocks noChangeArrowheads="1"/>
              </p:cNvSpPr>
              <p:nvPr userDrawn="1"/>
            </p:nvSpPr>
            <p:spPr bwMode="ltGray">
              <a:xfrm rot="-1752383">
                <a:off x="1142" y="268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09" name="Rectangle 77"/>
              <p:cNvSpPr>
                <a:spLocks noChangeArrowheads="1"/>
              </p:cNvSpPr>
              <p:nvPr userDrawn="1"/>
            </p:nvSpPr>
            <p:spPr bwMode="ltGray">
              <a:xfrm rot="-2466736">
                <a:off x="1014" y="2538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10" name="Rectangle 78"/>
              <p:cNvSpPr>
                <a:spLocks noChangeArrowheads="1"/>
              </p:cNvSpPr>
              <p:nvPr userDrawn="1"/>
            </p:nvSpPr>
            <p:spPr bwMode="ltGray">
              <a:xfrm rot="-2466736">
                <a:off x="1035" y="255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11" name="Rectangle 79"/>
              <p:cNvSpPr>
                <a:spLocks noChangeArrowheads="1"/>
              </p:cNvSpPr>
              <p:nvPr userDrawn="1"/>
            </p:nvSpPr>
            <p:spPr bwMode="ltGray">
              <a:xfrm rot="-2466736">
                <a:off x="1050" y="2574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12" name="Rectangle 80"/>
              <p:cNvSpPr>
                <a:spLocks noChangeArrowheads="1"/>
              </p:cNvSpPr>
              <p:nvPr userDrawn="1"/>
            </p:nvSpPr>
            <p:spPr bwMode="ltGray">
              <a:xfrm rot="-2342866">
                <a:off x="1068" y="2590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13" name="Freeform 81"/>
              <p:cNvSpPr>
                <a:spLocks/>
              </p:cNvSpPr>
              <p:nvPr userDrawn="1"/>
            </p:nvSpPr>
            <p:spPr bwMode="ltGray">
              <a:xfrm>
                <a:off x="486" y="2563"/>
                <a:ext cx="180" cy="151"/>
              </a:xfrm>
              <a:custGeom>
                <a:avLst/>
                <a:gdLst/>
                <a:ahLst/>
                <a:cxnLst>
                  <a:cxn ang="0">
                    <a:pos x="0" y="144"/>
                  </a:cxn>
                  <a:cxn ang="0">
                    <a:pos x="28" y="147"/>
                  </a:cxn>
                  <a:cxn ang="0">
                    <a:pos x="64" y="46"/>
                  </a:cxn>
                  <a:cxn ang="0">
                    <a:pos x="94" y="151"/>
                  </a:cxn>
                  <a:cxn ang="0">
                    <a:pos x="129" y="151"/>
                  </a:cxn>
                  <a:cxn ang="0">
                    <a:pos x="180" y="9"/>
                  </a:cxn>
                  <a:cxn ang="0">
                    <a:pos x="148" y="10"/>
                  </a:cxn>
                  <a:cxn ang="0">
                    <a:pos x="112" y="112"/>
                  </a:cxn>
                  <a:cxn ang="0">
                    <a:pos x="79" y="0"/>
                  </a:cxn>
                  <a:cxn ang="0">
                    <a:pos x="48" y="0"/>
                  </a:cxn>
                  <a:cxn ang="0">
                    <a:pos x="0" y="144"/>
                  </a:cxn>
                </a:cxnLst>
                <a:rect l="0" t="0" r="r" b="b"/>
                <a:pathLst>
                  <a:path w="180" h="151">
                    <a:moveTo>
                      <a:pt x="0" y="144"/>
                    </a:moveTo>
                    <a:lnTo>
                      <a:pt x="28" y="147"/>
                    </a:lnTo>
                    <a:lnTo>
                      <a:pt x="64" y="46"/>
                    </a:lnTo>
                    <a:lnTo>
                      <a:pt x="94" y="151"/>
                    </a:lnTo>
                    <a:lnTo>
                      <a:pt x="129" y="151"/>
                    </a:lnTo>
                    <a:lnTo>
                      <a:pt x="180" y="9"/>
                    </a:lnTo>
                    <a:lnTo>
                      <a:pt x="148" y="10"/>
                    </a:lnTo>
                    <a:lnTo>
                      <a:pt x="112" y="112"/>
                    </a:lnTo>
                    <a:lnTo>
                      <a:pt x="79" y="0"/>
                    </a:lnTo>
                    <a:lnTo>
                      <a:pt x="48" y="0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14" name="Rectangle 82"/>
              <p:cNvSpPr>
                <a:spLocks noChangeArrowheads="1"/>
              </p:cNvSpPr>
              <p:nvPr userDrawn="1"/>
            </p:nvSpPr>
            <p:spPr bwMode="ltGray">
              <a:xfrm rot="6575641">
                <a:off x="-217" y="3138"/>
                <a:ext cx="122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15" name="Rectangle 83"/>
              <p:cNvSpPr>
                <a:spLocks noChangeArrowheads="1"/>
              </p:cNvSpPr>
              <p:nvPr userDrawn="1"/>
            </p:nvSpPr>
            <p:spPr bwMode="ltGray">
              <a:xfrm rot="238799">
                <a:off x="4" y="3146"/>
                <a:ext cx="103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16" name="Rectangle 84"/>
              <p:cNvSpPr>
                <a:spLocks noChangeArrowheads="1"/>
              </p:cNvSpPr>
              <p:nvPr userDrawn="1"/>
            </p:nvSpPr>
            <p:spPr bwMode="ltGray">
              <a:xfrm rot="-2957028">
                <a:off x="907" y="247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17" name="Rectangle 85"/>
              <p:cNvSpPr>
                <a:spLocks noChangeArrowheads="1"/>
              </p:cNvSpPr>
              <p:nvPr userDrawn="1"/>
            </p:nvSpPr>
            <p:spPr bwMode="ltGray">
              <a:xfrm rot="-2957028">
                <a:off x="930" y="2486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18" name="Rectangle 86"/>
              <p:cNvSpPr>
                <a:spLocks noChangeArrowheads="1"/>
              </p:cNvSpPr>
              <p:nvPr userDrawn="1"/>
            </p:nvSpPr>
            <p:spPr bwMode="ltGray">
              <a:xfrm rot="-2957028">
                <a:off x="954" y="2497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19" name="Rectangle 87"/>
              <p:cNvSpPr>
                <a:spLocks noChangeArrowheads="1"/>
              </p:cNvSpPr>
              <p:nvPr userDrawn="1"/>
            </p:nvSpPr>
            <p:spPr bwMode="ltGray">
              <a:xfrm rot="-2661033">
                <a:off x="974" y="2509"/>
                <a:ext cx="86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20" name="Rectangle 88"/>
              <p:cNvSpPr>
                <a:spLocks noChangeArrowheads="1"/>
              </p:cNvSpPr>
              <p:nvPr userDrawn="1"/>
            </p:nvSpPr>
            <p:spPr bwMode="ltGray">
              <a:xfrm rot="-3638503">
                <a:off x="788" y="242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21" name="Rectangle 89"/>
              <p:cNvSpPr>
                <a:spLocks noChangeArrowheads="1"/>
              </p:cNvSpPr>
              <p:nvPr userDrawn="1"/>
            </p:nvSpPr>
            <p:spPr bwMode="ltGray">
              <a:xfrm rot="-3638503">
                <a:off x="815" y="2434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22" name="Rectangle 90"/>
              <p:cNvSpPr>
                <a:spLocks noChangeArrowheads="1"/>
              </p:cNvSpPr>
              <p:nvPr userDrawn="1"/>
            </p:nvSpPr>
            <p:spPr bwMode="ltGray">
              <a:xfrm rot="-3514633">
                <a:off x="837" y="2440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23" name="Rectangle 91"/>
              <p:cNvSpPr>
                <a:spLocks noChangeArrowheads="1"/>
              </p:cNvSpPr>
              <p:nvPr userDrawn="1"/>
            </p:nvSpPr>
            <p:spPr bwMode="ltGray">
              <a:xfrm rot="-3220799">
                <a:off x="862" y="2452"/>
                <a:ext cx="8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24" name="Rectangle 92"/>
              <p:cNvSpPr>
                <a:spLocks noChangeArrowheads="1"/>
              </p:cNvSpPr>
              <p:nvPr userDrawn="1"/>
            </p:nvSpPr>
            <p:spPr bwMode="ltGray">
              <a:xfrm rot="-4338250">
                <a:off x="649" y="239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25" name="Rectangle 93"/>
              <p:cNvSpPr>
                <a:spLocks noChangeArrowheads="1"/>
              </p:cNvSpPr>
              <p:nvPr userDrawn="1"/>
            </p:nvSpPr>
            <p:spPr bwMode="ltGray">
              <a:xfrm rot="-4250359">
                <a:off x="677" y="240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26" name="Rectangle 94"/>
              <p:cNvSpPr>
                <a:spLocks noChangeArrowheads="1"/>
              </p:cNvSpPr>
              <p:nvPr userDrawn="1"/>
            </p:nvSpPr>
            <p:spPr bwMode="ltGray">
              <a:xfrm rot="-4250359">
                <a:off x="708" y="2406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27" name="Rectangle 95"/>
              <p:cNvSpPr>
                <a:spLocks noChangeArrowheads="1"/>
              </p:cNvSpPr>
              <p:nvPr userDrawn="1"/>
            </p:nvSpPr>
            <p:spPr bwMode="ltGray">
              <a:xfrm rot="-3989246">
                <a:off x="738" y="241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28" name="Rectangle 96"/>
              <p:cNvSpPr>
                <a:spLocks noChangeArrowheads="1"/>
              </p:cNvSpPr>
              <p:nvPr userDrawn="1"/>
            </p:nvSpPr>
            <p:spPr bwMode="ltGray">
              <a:xfrm rot="-4862215">
                <a:off x="503" y="239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29" name="Rectangle 97"/>
              <p:cNvSpPr>
                <a:spLocks noChangeArrowheads="1"/>
              </p:cNvSpPr>
              <p:nvPr userDrawn="1"/>
            </p:nvSpPr>
            <p:spPr bwMode="ltGray">
              <a:xfrm rot="-4673370">
                <a:off x="534" y="2392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30" name="Rectangle 98"/>
              <p:cNvSpPr>
                <a:spLocks noChangeArrowheads="1"/>
              </p:cNvSpPr>
              <p:nvPr userDrawn="1"/>
            </p:nvSpPr>
            <p:spPr bwMode="ltGray">
              <a:xfrm rot="-4646721">
                <a:off x="563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31" name="Rectangle 99"/>
              <p:cNvSpPr>
                <a:spLocks noChangeArrowheads="1"/>
              </p:cNvSpPr>
              <p:nvPr userDrawn="1"/>
            </p:nvSpPr>
            <p:spPr bwMode="ltGray">
              <a:xfrm rot="-4580623">
                <a:off x="595" y="2390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32" name="Rectangle 100"/>
              <p:cNvSpPr>
                <a:spLocks noChangeArrowheads="1"/>
              </p:cNvSpPr>
              <p:nvPr userDrawn="1"/>
            </p:nvSpPr>
            <p:spPr bwMode="ltGray">
              <a:xfrm rot="-5195129">
                <a:off x="355" y="241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33" name="Rectangle 101"/>
              <p:cNvSpPr>
                <a:spLocks noChangeArrowheads="1"/>
              </p:cNvSpPr>
              <p:nvPr userDrawn="1"/>
            </p:nvSpPr>
            <p:spPr bwMode="ltGray">
              <a:xfrm rot="-5360484">
                <a:off x="385" y="2408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34" name="Rectangle 102"/>
              <p:cNvSpPr>
                <a:spLocks noChangeArrowheads="1"/>
              </p:cNvSpPr>
              <p:nvPr userDrawn="1"/>
            </p:nvSpPr>
            <p:spPr bwMode="ltGray">
              <a:xfrm rot="-5288939">
                <a:off x="419" y="2404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35" name="Rectangle 103"/>
              <p:cNvSpPr>
                <a:spLocks noChangeArrowheads="1"/>
              </p:cNvSpPr>
              <p:nvPr userDrawn="1"/>
            </p:nvSpPr>
            <p:spPr bwMode="ltGray">
              <a:xfrm rot="-5164854">
                <a:off x="449" y="2400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36" name="Rectangle 104"/>
              <p:cNvSpPr>
                <a:spLocks noChangeArrowheads="1"/>
              </p:cNvSpPr>
              <p:nvPr userDrawn="1"/>
            </p:nvSpPr>
            <p:spPr bwMode="ltGray">
              <a:xfrm rot="-6132163">
                <a:off x="206" y="245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37" name="Rectangle 105"/>
              <p:cNvSpPr>
                <a:spLocks noChangeArrowheads="1"/>
              </p:cNvSpPr>
              <p:nvPr userDrawn="1"/>
            </p:nvSpPr>
            <p:spPr bwMode="ltGray">
              <a:xfrm rot="-6220433">
                <a:off x="237" y="24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38" name="Rectangle 106"/>
              <p:cNvSpPr>
                <a:spLocks noChangeArrowheads="1"/>
              </p:cNvSpPr>
              <p:nvPr userDrawn="1"/>
            </p:nvSpPr>
            <p:spPr bwMode="ltGray">
              <a:xfrm rot="-6110943">
                <a:off x="266" y="243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39" name="Rectangle 107"/>
              <p:cNvSpPr>
                <a:spLocks noChangeArrowheads="1"/>
              </p:cNvSpPr>
              <p:nvPr userDrawn="1"/>
            </p:nvSpPr>
            <p:spPr bwMode="ltGray">
              <a:xfrm rot="-5919570">
                <a:off x="293" y="2426"/>
                <a:ext cx="69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40" name="Rectangle 108"/>
              <p:cNvSpPr>
                <a:spLocks noChangeArrowheads="1"/>
              </p:cNvSpPr>
              <p:nvPr userDrawn="1"/>
            </p:nvSpPr>
            <p:spPr bwMode="ltGray">
              <a:xfrm rot="-7376291">
                <a:off x="6" y="254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41" name="Rectangle 109"/>
              <p:cNvSpPr>
                <a:spLocks noChangeArrowheads="1"/>
              </p:cNvSpPr>
              <p:nvPr userDrawn="1"/>
            </p:nvSpPr>
            <p:spPr bwMode="ltGray">
              <a:xfrm rot="-7168347">
                <a:off x="65" y="2516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42" name="Rectangle 110"/>
              <p:cNvSpPr>
                <a:spLocks noChangeArrowheads="1"/>
              </p:cNvSpPr>
              <p:nvPr userDrawn="1"/>
            </p:nvSpPr>
            <p:spPr bwMode="ltGray">
              <a:xfrm rot="-6802416">
                <a:off x="92" y="250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43" name="Rectangle 111"/>
              <p:cNvSpPr>
                <a:spLocks noChangeArrowheads="1"/>
              </p:cNvSpPr>
              <p:nvPr userDrawn="1"/>
            </p:nvSpPr>
            <p:spPr bwMode="ltGray">
              <a:xfrm rot="-6802416">
                <a:off x="119" y="2492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44" name="Rectangle 112"/>
              <p:cNvSpPr>
                <a:spLocks noChangeArrowheads="1"/>
              </p:cNvSpPr>
              <p:nvPr userDrawn="1"/>
            </p:nvSpPr>
            <p:spPr bwMode="ltGray">
              <a:xfrm rot="-6457704">
                <a:off x="150" y="2478"/>
                <a:ext cx="6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45" name="Rectangle 113"/>
              <p:cNvSpPr>
                <a:spLocks noChangeArrowheads="1"/>
              </p:cNvSpPr>
              <p:nvPr userDrawn="1"/>
            </p:nvSpPr>
            <p:spPr bwMode="ltGray">
              <a:xfrm rot="-1876771">
                <a:off x="0" y="3363"/>
                <a:ext cx="7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46" name="Rectangle 114"/>
              <p:cNvSpPr>
                <a:spLocks noChangeArrowheads="1"/>
              </p:cNvSpPr>
              <p:nvPr userDrawn="1"/>
            </p:nvSpPr>
            <p:spPr bwMode="ltGray">
              <a:xfrm rot="3283992">
                <a:off x="511" y="347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47" name="Rectangle 115"/>
              <p:cNvSpPr>
                <a:spLocks noChangeArrowheads="1"/>
              </p:cNvSpPr>
              <p:nvPr userDrawn="1"/>
            </p:nvSpPr>
            <p:spPr bwMode="ltGray">
              <a:xfrm rot="3283992">
                <a:off x="35" y="2798"/>
                <a:ext cx="24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48" name="Rectangle 116"/>
              <p:cNvSpPr>
                <a:spLocks noChangeArrowheads="1"/>
              </p:cNvSpPr>
              <p:nvPr userDrawn="1"/>
            </p:nvSpPr>
            <p:spPr bwMode="ltGray">
              <a:xfrm rot="-1876771">
                <a:off x="700" y="2851"/>
                <a:ext cx="31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49" name="Rectangle 117"/>
              <p:cNvSpPr>
                <a:spLocks noChangeArrowheads="1"/>
              </p:cNvSpPr>
              <p:nvPr userDrawn="1"/>
            </p:nvSpPr>
            <p:spPr bwMode="ltGray">
              <a:xfrm rot="5908516">
                <a:off x="200" y="3915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50" name="Rectangle 118"/>
              <p:cNvSpPr>
                <a:spLocks noChangeArrowheads="1"/>
              </p:cNvSpPr>
              <p:nvPr userDrawn="1"/>
            </p:nvSpPr>
            <p:spPr bwMode="ltGray">
              <a:xfrm rot="6683973">
                <a:off x="45" y="3915"/>
                <a:ext cx="144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51" name="Rectangle 119"/>
              <p:cNvSpPr>
                <a:spLocks noChangeArrowheads="1"/>
              </p:cNvSpPr>
              <p:nvPr userDrawn="1"/>
            </p:nvSpPr>
            <p:spPr bwMode="ltGray">
              <a:xfrm rot="5245609">
                <a:off x="361" y="389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52" name="Rectangle 120"/>
              <p:cNvSpPr>
                <a:spLocks noChangeArrowheads="1"/>
              </p:cNvSpPr>
              <p:nvPr userDrawn="1"/>
            </p:nvSpPr>
            <p:spPr bwMode="ltGray">
              <a:xfrm rot="4500520">
                <a:off x="522" y="3847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53" name="Rectangle 121"/>
              <p:cNvSpPr>
                <a:spLocks noChangeArrowheads="1"/>
              </p:cNvSpPr>
              <p:nvPr userDrawn="1"/>
            </p:nvSpPr>
            <p:spPr bwMode="ltGray">
              <a:xfrm rot="3805227">
                <a:off x="670" y="377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54" name="Rectangle 122"/>
              <p:cNvSpPr>
                <a:spLocks noChangeArrowheads="1"/>
              </p:cNvSpPr>
              <p:nvPr userDrawn="1"/>
            </p:nvSpPr>
            <p:spPr bwMode="ltGray">
              <a:xfrm rot="3060138">
                <a:off x="813" y="3688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55" name="Rectangle 123"/>
              <p:cNvSpPr>
                <a:spLocks noChangeArrowheads="1"/>
              </p:cNvSpPr>
              <p:nvPr userDrawn="1"/>
            </p:nvSpPr>
            <p:spPr bwMode="ltGray">
              <a:xfrm rot="2090281">
                <a:off x="938" y="3582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56" name="Rectangle 124"/>
              <p:cNvSpPr>
                <a:spLocks noChangeArrowheads="1"/>
              </p:cNvSpPr>
              <p:nvPr userDrawn="1"/>
            </p:nvSpPr>
            <p:spPr bwMode="ltGray">
              <a:xfrm rot="-7168347">
                <a:off x="-18" y="2506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57" name="Rectangle 125"/>
              <p:cNvSpPr>
                <a:spLocks noChangeArrowheads="1"/>
              </p:cNvSpPr>
              <p:nvPr userDrawn="1"/>
            </p:nvSpPr>
            <p:spPr bwMode="ltGray">
              <a:xfrm rot="-6406501">
                <a:off x="136" y="2433"/>
                <a:ext cx="132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58" name="Rectangle 126"/>
              <p:cNvSpPr>
                <a:spLocks noChangeArrowheads="1"/>
              </p:cNvSpPr>
              <p:nvPr userDrawn="1"/>
            </p:nvSpPr>
            <p:spPr bwMode="ltGray">
              <a:xfrm rot="-4970620">
                <a:off x="447" y="2364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59" name="Rectangle 127"/>
              <p:cNvSpPr>
                <a:spLocks noChangeArrowheads="1"/>
              </p:cNvSpPr>
              <p:nvPr userDrawn="1"/>
            </p:nvSpPr>
            <p:spPr bwMode="ltGray">
              <a:xfrm rot="-4298502">
                <a:off x="597" y="2360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60" name="Rectangle 128"/>
              <p:cNvSpPr>
                <a:spLocks noChangeArrowheads="1"/>
              </p:cNvSpPr>
              <p:nvPr userDrawn="1"/>
            </p:nvSpPr>
            <p:spPr bwMode="ltGray">
              <a:xfrm rot="-3676305">
                <a:off x="739" y="2386"/>
                <a:ext cx="155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61" name="Rectangle 129"/>
              <p:cNvSpPr>
                <a:spLocks noChangeArrowheads="1"/>
              </p:cNvSpPr>
              <p:nvPr userDrawn="1"/>
            </p:nvSpPr>
            <p:spPr bwMode="ltGray">
              <a:xfrm rot="-3188616">
                <a:off x="869" y="24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62" name="Rectangle 130"/>
              <p:cNvSpPr>
                <a:spLocks noChangeArrowheads="1"/>
              </p:cNvSpPr>
              <p:nvPr userDrawn="1"/>
            </p:nvSpPr>
            <p:spPr bwMode="ltGray">
              <a:xfrm rot="-2610246">
                <a:off x="984" y="2497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63" name="Rectangle 131"/>
              <p:cNvSpPr>
                <a:spLocks noChangeArrowheads="1"/>
              </p:cNvSpPr>
              <p:nvPr userDrawn="1"/>
            </p:nvSpPr>
            <p:spPr bwMode="ltGray">
              <a:xfrm rot="-2190008">
                <a:off x="1075" y="2585"/>
                <a:ext cx="173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64" name="Rectangle 132"/>
              <p:cNvSpPr>
                <a:spLocks noChangeArrowheads="1"/>
              </p:cNvSpPr>
              <p:nvPr userDrawn="1"/>
            </p:nvSpPr>
            <p:spPr bwMode="ltGray">
              <a:xfrm rot="-1728558">
                <a:off x="1147" y="2688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65" name="Rectangle 133"/>
              <p:cNvSpPr>
                <a:spLocks noChangeArrowheads="1"/>
              </p:cNvSpPr>
              <p:nvPr userDrawn="1"/>
            </p:nvSpPr>
            <p:spPr bwMode="ltGray">
              <a:xfrm rot="-1172118">
                <a:off x="1198" y="2805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66" name="Rectangle 134"/>
              <p:cNvSpPr>
                <a:spLocks noChangeArrowheads="1"/>
              </p:cNvSpPr>
              <p:nvPr userDrawn="1"/>
            </p:nvSpPr>
            <p:spPr bwMode="ltGray">
              <a:xfrm rot="-753845">
                <a:off x="1218" y="2930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67" name="Rectangle 135"/>
              <p:cNvSpPr>
                <a:spLocks noChangeArrowheads="1"/>
              </p:cNvSpPr>
              <p:nvPr userDrawn="1"/>
            </p:nvSpPr>
            <p:spPr bwMode="ltGray">
              <a:xfrm rot="-287823">
                <a:off x="1213" y="3066"/>
                <a:ext cx="167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68" name="Rectangle 136"/>
              <p:cNvSpPr>
                <a:spLocks noChangeArrowheads="1"/>
              </p:cNvSpPr>
              <p:nvPr userDrawn="1"/>
            </p:nvSpPr>
            <p:spPr bwMode="ltGray">
              <a:xfrm rot="696741">
                <a:off x="1126" y="3337"/>
                <a:ext cx="15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69" name="Rectangle 137"/>
              <p:cNvSpPr>
                <a:spLocks noChangeArrowheads="1"/>
              </p:cNvSpPr>
              <p:nvPr userDrawn="1"/>
            </p:nvSpPr>
            <p:spPr bwMode="ltGray">
              <a:xfrm rot="1529990">
                <a:off x="1041" y="3465"/>
                <a:ext cx="140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70" name="Freeform 138"/>
              <p:cNvSpPr>
                <a:spLocks/>
              </p:cNvSpPr>
              <p:nvPr userDrawn="1"/>
            </p:nvSpPr>
            <p:spPr bwMode="ltGray">
              <a:xfrm>
                <a:off x="850" y="3136"/>
                <a:ext cx="204" cy="120"/>
              </a:xfrm>
              <a:custGeom>
                <a:avLst/>
                <a:gdLst/>
                <a:ahLst/>
                <a:cxnLst>
                  <a:cxn ang="0">
                    <a:pos x="168" y="120"/>
                  </a:cxn>
                  <a:cxn ang="0">
                    <a:pos x="204" y="12"/>
                  </a:cxn>
                  <a:cxn ang="0">
                    <a:pos x="42" y="0"/>
                  </a:cxn>
                  <a:cxn ang="0">
                    <a:pos x="0" y="108"/>
                  </a:cxn>
                  <a:cxn ang="0">
                    <a:pos x="30" y="114"/>
                  </a:cxn>
                  <a:cxn ang="0">
                    <a:pos x="60" y="30"/>
                  </a:cxn>
                  <a:cxn ang="0">
                    <a:pos x="102" y="36"/>
                  </a:cxn>
                  <a:cxn ang="0">
                    <a:pos x="78" y="108"/>
                  </a:cxn>
                  <a:cxn ang="0">
                    <a:pos x="102" y="108"/>
                  </a:cxn>
                  <a:cxn ang="0">
                    <a:pos x="132" y="36"/>
                  </a:cxn>
                  <a:cxn ang="0">
                    <a:pos x="162" y="36"/>
                  </a:cxn>
                  <a:cxn ang="0">
                    <a:pos x="138" y="114"/>
                  </a:cxn>
                  <a:cxn ang="0">
                    <a:pos x="168" y="120"/>
                  </a:cxn>
                </a:cxnLst>
                <a:rect l="0" t="0" r="r" b="b"/>
                <a:pathLst>
                  <a:path w="204" h="120">
                    <a:moveTo>
                      <a:pt x="168" y="120"/>
                    </a:moveTo>
                    <a:lnTo>
                      <a:pt x="204" y="12"/>
                    </a:lnTo>
                    <a:lnTo>
                      <a:pt x="42" y="0"/>
                    </a:lnTo>
                    <a:lnTo>
                      <a:pt x="0" y="108"/>
                    </a:lnTo>
                    <a:lnTo>
                      <a:pt x="30" y="114"/>
                    </a:lnTo>
                    <a:lnTo>
                      <a:pt x="60" y="30"/>
                    </a:lnTo>
                    <a:lnTo>
                      <a:pt x="102" y="36"/>
                    </a:lnTo>
                    <a:lnTo>
                      <a:pt x="78" y="108"/>
                    </a:lnTo>
                    <a:lnTo>
                      <a:pt x="102" y="108"/>
                    </a:lnTo>
                    <a:lnTo>
                      <a:pt x="132" y="36"/>
                    </a:lnTo>
                    <a:lnTo>
                      <a:pt x="162" y="36"/>
                    </a:lnTo>
                    <a:lnTo>
                      <a:pt x="138" y="114"/>
                    </a:lnTo>
                    <a:lnTo>
                      <a:pt x="168" y="12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71" name="Freeform 139"/>
              <p:cNvSpPr>
                <a:spLocks/>
              </p:cNvSpPr>
              <p:nvPr userDrawn="1"/>
            </p:nvSpPr>
            <p:spPr bwMode="ltGray">
              <a:xfrm>
                <a:off x="19" y="2722"/>
                <a:ext cx="90" cy="78"/>
              </a:xfrm>
              <a:custGeom>
                <a:avLst/>
                <a:gdLst/>
                <a:ahLst/>
                <a:cxnLst>
                  <a:cxn ang="0">
                    <a:pos x="66" y="36"/>
                  </a:cxn>
                  <a:cxn ang="0">
                    <a:pos x="66" y="36"/>
                  </a:cxn>
                  <a:cxn ang="0">
                    <a:pos x="18" y="24"/>
                  </a:cxn>
                  <a:cxn ang="0">
                    <a:pos x="0" y="30"/>
                  </a:cxn>
                  <a:cxn ang="0">
                    <a:pos x="36" y="78"/>
                  </a:cxn>
                  <a:cxn ang="0">
                    <a:pos x="48" y="72"/>
                  </a:cxn>
                  <a:cxn ang="0">
                    <a:pos x="24" y="36"/>
                  </a:cxn>
                  <a:cxn ang="0">
                    <a:pos x="24" y="36"/>
                  </a:cxn>
                  <a:cxn ang="0">
                    <a:pos x="72" y="54"/>
                  </a:cxn>
                  <a:cxn ang="0">
                    <a:pos x="90" y="42"/>
                  </a:cxn>
                  <a:cxn ang="0">
                    <a:pos x="54" y="0"/>
                  </a:cxn>
                  <a:cxn ang="0">
                    <a:pos x="42" y="6"/>
                  </a:cxn>
                  <a:cxn ang="0">
                    <a:pos x="66" y="36"/>
                  </a:cxn>
                </a:cxnLst>
                <a:rect l="0" t="0" r="r" b="b"/>
                <a:pathLst>
                  <a:path w="90" h="78">
                    <a:moveTo>
                      <a:pt x="66" y="36"/>
                    </a:moveTo>
                    <a:lnTo>
                      <a:pt x="66" y="36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72" y="54"/>
                    </a:lnTo>
                    <a:lnTo>
                      <a:pt x="90" y="42"/>
                    </a:lnTo>
                    <a:lnTo>
                      <a:pt x="54" y="0"/>
                    </a:lnTo>
                    <a:lnTo>
                      <a:pt x="42" y="6"/>
                    </a:lnTo>
                    <a:lnTo>
                      <a:pt x="6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72" name="Freeform 140"/>
              <p:cNvSpPr>
                <a:spLocks/>
              </p:cNvSpPr>
              <p:nvPr userDrawn="1"/>
            </p:nvSpPr>
            <p:spPr bwMode="ltGray">
              <a:xfrm>
                <a:off x="97" y="2651"/>
                <a:ext cx="101" cy="89"/>
              </a:xfrm>
              <a:custGeom>
                <a:avLst/>
                <a:gdLst/>
                <a:ahLst/>
                <a:cxnLst>
                  <a:cxn ang="0">
                    <a:pos x="54" y="89"/>
                  </a:cxn>
                  <a:cxn ang="0">
                    <a:pos x="65" y="83"/>
                  </a:cxn>
                  <a:cxn ang="0">
                    <a:pos x="48" y="35"/>
                  </a:cxn>
                  <a:cxn ang="0">
                    <a:pos x="89" y="65"/>
                  </a:cxn>
                  <a:cxn ang="0">
                    <a:pos x="101" y="59"/>
                  </a:cxn>
                  <a:cxn ang="0">
                    <a:pos x="83" y="0"/>
                  </a:cxn>
                  <a:cxn ang="0">
                    <a:pos x="71" y="12"/>
                  </a:cxn>
                  <a:cxn ang="0">
                    <a:pos x="83" y="41"/>
                  </a:cxn>
                  <a:cxn ang="0">
                    <a:pos x="48" y="23"/>
                  </a:cxn>
                  <a:cxn ang="0">
                    <a:pos x="36" y="29"/>
                  </a:cxn>
                  <a:cxn ang="0">
                    <a:pos x="45" y="68"/>
                  </a:cxn>
                  <a:cxn ang="0">
                    <a:pos x="18" y="41"/>
                  </a:cxn>
                  <a:cxn ang="0">
                    <a:pos x="0" y="53"/>
                  </a:cxn>
                  <a:cxn ang="0">
                    <a:pos x="54" y="89"/>
                  </a:cxn>
                </a:cxnLst>
                <a:rect l="0" t="0" r="r" b="b"/>
                <a:pathLst>
                  <a:path w="101" h="89">
                    <a:moveTo>
                      <a:pt x="54" y="89"/>
                    </a:moveTo>
                    <a:lnTo>
                      <a:pt x="65" y="83"/>
                    </a:lnTo>
                    <a:lnTo>
                      <a:pt x="48" y="35"/>
                    </a:lnTo>
                    <a:lnTo>
                      <a:pt x="89" y="65"/>
                    </a:lnTo>
                    <a:lnTo>
                      <a:pt x="101" y="59"/>
                    </a:lnTo>
                    <a:lnTo>
                      <a:pt x="83" y="0"/>
                    </a:lnTo>
                    <a:lnTo>
                      <a:pt x="71" y="12"/>
                    </a:lnTo>
                    <a:lnTo>
                      <a:pt x="83" y="41"/>
                    </a:lnTo>
                    <a:lnTo>
                      <a:pt x="48" y="23"/>
                    </a:lnTo>
                    <a:lnTo>
                      <a:pt x="36" y="29"/>
                    </a:lnTo>
                    <a:lnTo>
                      <a:pt x="45" y="68"/>
                    </a:lnTo>
                    <a:lnTo>
                      <a:pt x="18" y="41"/>
                    </a:lnTo>
                    <a:lnTo>
                      <a:pt x="0" y="53"/>
                    </a:lnTo>
                    <a:lnTo>
                      <a:pt x="54" y="89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73" name="Freeform 141"/>
              <p:cNvSpPr>
                <a:spLocks/>
              </p:cNvSpPr>
              <p:nvPr userDrawn="1"/>
            </p:nvSpPr>
            <p:spPr bwMode="ltGray">
              <a:xfrm>
                <a:off x="677" y="3502"/>
                <a:ext cx="83" cy="78"/>
              </a:xfrm>
              <a:custGeom>
                <a:avLst/>
                <a:gdLst/>
                <a:ahLst/>
                <a:cxnLst>
                  <a:cxn ang="0">
                    <a:pos x="36" y="78"/>
                  </a:cxn>
                  <a:cxn ang="0">
                    <a:pos x="83" y="48"/>
                  </a:cxn>
                  <a:cxn ang="0">
                    <a:pos x="54" y="0"/>
                  </a:cxn>
                  <a:cxn ang="0">
                    <a:pos x="0" y="30"/>
                  </a:cxn>
                  <a:cxn ang="0">
                    <a:pos x="6" y="36"/>
                  </a:cxn>
                  <a:cxn ang="0">
                    <a:pos x="42" y="18"/>
                  </a:cxn>
                  <a:cxn ang="0">
                    <a:pos x="54" y="30"/>
                  </a:cxn>
                  <a:cxn ang="0">
                    <a:pos x="24" y="48"/>
                  </a:cxn>
                  <a:cxn ang="0">
                    <a:pos x="30" y="54"/>
                  </a:cxn>
                  <a:cxn ang="0">
                    <a:pos x="60" y="36"/>
                  </a:cxn>
                  <a:cxn ang="0">
                    <a:pos x="66" y="48"/>
                  </a:cxn>
                  <a:cxn ang="0">
                    <a:pos x="30" y="66"/>
                  </a:cxn>
                  <a:cxn ang="0">
                    <a:pos x="36" y="78"/>
                  </a:cxn>
                </a:cxnLst>
                <a:rect l="0" t="0" r="r" b="b"/>
                <a:pathLst>
                  <a:path w="83" h="78">
                    <a:moveTo>
                      <a:pt x="36" y="78"/>
                    </a:moveTo>
                    <a:lnTo>
                      <a:pt x="83" y="48"/>
                    </a:lnTo>
                    <a:lnTo>
                      <a:pt x="5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42" y="18"/>
                    </a:lnTo>
                    <a:lnTo>
                      <a:pt x="54" y="30"/>
                    </a:lnTo>
                    <a:lnTo>
                      <a:pt x="24" y="48"/>
                    </a:lnTo>
                    <a:lnTo>
                      <a:pt x="30" y="54"/>
                    </a:lnTo>
                    <a:lnTo>
                      <a:pt x="60" y="36"/>
                    </a:lnTo>
                    <a:lnTo>
                      <a:pt x="66" y="48"/>
                    </a:lnTo>
                    <a:lnTo>
                      <a:pt x="30" y="66"/>
                    </a:lnTo>
                    <a:lnTo>
                      <a:pt x="36" y="7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74" name="Freeform 142"/>
              <p:cNvSpPr>
                <a:spLocks/>
              </p:cNvSpPr>
              <p:nvPr userDrawn="1"/>
            </p:nvSpPr>
            <p:spPr bwMode="ltGray">
              <a:xfrm>
                <a:off x="940" y="2782"/>
                <a:ext cx="90" cy="72"/>
              </a:xfrm>
              <a:custGeom>
                <a:avLst/>
                <a:gdLst/>
                <a:ahLst/>
                <a:cxnLst>
                  <a:cxn ang="0">
                    <a:pos x="90" y="30"/>
                  </a:cxn>
                  <a:cxn ang="0">
                    <a:pos x="66" y="0"/>
                  </a:cxn>
                  <a:cxn ang="0">
                    <a:pos x="0" y="36"/>
                  </a:cxn>
                  <a:cxn ang="0">
                    <a:pos x="24" y="72"/>
                  </a:cxn>
                  <a:cxn ang="0">
                    <a:pos x="36" y="66"/>
                  </a:cxn>
                  <a:cxn ang="0">
                    <a:pos x="18" y="42"/>
                  </a:cxn>
                  <a:cxn ang="0">
                    <a:pos x="36" y="30"/>
                  </a:cxn>
                  <a:cxn ang="0">
                    <a:pos x="54" y="54"/>
                  </a:cxn>
                  <a:cxn ang="0">
                    <a:pos x="60" y="48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78" y="42"/>
                  </a:cxn>
                  <a:cxn ang="0">
                    <a:pos x="90" y="30"/>
                  </a:cxn>
                </a:cxnLst>
                <a:rect l="0" t="0" r="r" b="b"/>
                <a:pathLst>
                  <a:path w="90" h="72">
                    <a:moveTo>
                      <a:pt x="90" y="30"/>
                    </a:moveTo>
                    <a:lnTo>
                      <a:pt x="66" y="0"/>
                    </a:lnTo>
                    <a:lnTo>
                      <a:pt x="0" y="36"/>
                    </a:lnTo>
                    <a:lnTo>
                      <a:pt x="24" y="72"/>
                    </a:lnTo>
                    <a:lnTo>
                      <a:pt x="36" y="66"/>
                    </a:lnTo>
                    <a:lnTo>
                      <a:pt x="18" y="42"/>
                    </a:lnTo>
                    <a:lnTo>
                      <a:pt x="36" y="30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48" y="24"/>
                    </a:lnTo>
                    <a:lnTo>
                      <a:pt x="60" y="12"/>
                    </a:lnTo>
                    <a:lnTo>
                      <a:pt x="78" y="42"/>
                    </a:lnTo>
                    <a:lnTo>
                      <a:pt x="90" y="3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75" name="Freeform 143"/>
              <p:cNvSpPr>
                <a:spLocks/>
              </p:cNvSpPr>
              <p:nvPr userDrawn="1"/>
            </p:nvSpPr>
            <p:spPr bwMode="ltGray">
              <a:xfrm>
                <a:off x="898" y="2716"/>
                <a:ext cx="90" cy="84"/>
              </a:xfrm>
              <a:custGeom>
                <a:avLst/>
                <a:gdLst/>
                <a:ahLst/>
                <a:cxnLst>
                  <a:cxn ang="0">
                    <a:pos x="42" y="60"/>
                  </a:cxn>
                  <a:cxn ang="0">
                    <a:pos x="42" y="60"/>
                  </a:cxn>
                  <a:cxn ang="0">
                    <a:pos x="72" y="12"/>
                  </a:cxn>
                  <a:cxn ang="0">
                    <a:pos x="66" y="0"/>
                  </a:cxn>
                  <a:cxn ang="0">
                    <a:pos x="0" y="42"/>
                  </a:cxn>
                  <a:cxn ang="0">
                    <a:pos x="6" y="54"/>
                  </a:cxn>
                  <a:cxn ang="0">
                    <a:pos x="54" y="24"/>
                  </a:cxn>
                  <a:cxn ang="0">
                    <a:pos x="54" y="24"/>
                  </a:cxn>
                  <a:cxn ang="0">
                    <a:pos x="18" y="72"/>
                  </a:cxn>
                  <a:cxn ang="0">
                    <a:pos x="24" y="84"/>
                  </a:cxn>
                  <a:cxn ang="0">
                    <a:pos x="90" y="42"/>
                  </a:cxn>
                  <a:cxn ang="0">
                    <a:pos x="84" y="30"/>
                  </a:cxn>
                  <a:cxn ang="0">
                    <a:pos x="42" y="60"/>
                  </a:cxn>
                </a:cxnLst>
                <a:rect l="0" t="0" r="r" b="b"/>
                <a:pathLst>
                  <a:path w="90" h="84">
                    <a:moveTo>
                      <a:pt x="42" y="60"/>
                    </a:moveTo>
                    <a:lnTo>
                      <a:pt x="42" y="60"/>
                    </a:lnTo>
                    <a:lnTo>
                      <a:pt x="72" y="12"/>
                    </a:lnTo>
                    <a:lnTo>
                      <a:pt x="66" y="0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54" y="24"/>
                    </a:lnTo>
                    <a:lnTo>
                      <a:pt x="54" y="24"/>
                    </a:lnTo>
                    <a:lnTo>
                      <a:pt x="18" y="72"/>
                    </a:lnTo>
                    <a:lnTo>
                      <a:pt x="24" y="84"/>
                    </a:lnTo>
                    <a:lnTo>
                      <a:pt x="90" y="42"/>
                    </a:lnTo>
                    <a:lnTo>
                      <a:pt x="84" y="30"/>
                    </a:lnTo>
                    <a:lnTo>
                      <a:pt x="42" y="6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76" name="Freeform 144"/>
              <p:cNvSpPr>
                <a:spLocks/>
              </p:cNvSpPr>
              <p:nvPr userDrawn="1"/>
            </p:nvSpPr>
            <p:spPr bwMode="ltGray">
              <a:xfrm>
                <a:off x="7" y="3837"/>
                <a:ext cx="6" cy="12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77" name="Freeform 145"/>
              <p:cNvSpPr>
                <a:spLocks/>
              </p:cNvSpPr>
              <p:nvPr userDrawn="1"/>
            </p:nvSpPr>
            <p:spPr bwMode="ltGray">
              <a:xfrm>
                <a:off x="7" y="2555"/>
                <a:ext cx="30" cy="48"/>
              </a:xfrm>
              <a:custGeom>
                <a:avLst/>
                <a:gdLst/>
                <a:ahLst/>
                <a:cxnLst>
                  <a:cxn ang="0">
                    <a:pos x="18" y="48"/>
                  </a:cxn>
                  <a:cxn ang="0">
                    <a:pos x="18" y="48"/>
                  </a:cxn>
                  <a:cxn ang="0">
                    <a:pos x="30" y="42"/>
                  </a:cxn>
                  <a:cxn ang="0">
                    <a:pos x="0" y="0"/>
                  </a:cxn>
                  <a:cxn ang="0">
                    <a:pos x="0" y="24"/>
                  </a:cxn>
                  <a:cxn ang="0">
                    <a:pos x="18" y="48"/>
                  </a:cxn>
                  <a:cxn ang="0">
                    <a:pos x="18" y="48"/>
                  </a:cxn>
                </a:cxnLst>
                <a:rect l="0" t="0" r="r" b="b"/>
                <a:pathLst>
                  <a:path w="30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18" y="48"/>
                    </a:lnTo>
                    <a:lnTo>
                      <a:pt x="18" y="48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78" name="Freeform 146"/>
              <p:cNvSpPr>
                <a:spLocks/>
              </p:cNvSpPr>
              <p:nvPr userDrawn="1"/>
            </p:nvSpPr>
            <p:spPr bwMode="ltGray">
              <a:xfrm>
                <a:off x="7" y="3843"/>
                <a:ext cx="36" cy="6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" y="0"/>
                  </a:cxn>
                  <a:cxn ang="0">
                    <a:pos x="24" y="0"/>
                  </a:cxn>
                  <a:cxn ang="0">
                    <a:pos x="0" y="36"/>
                  </a:cxn>
                  <a:cxn ang="0">
                    <a:pos x="0" y="6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36" h="66">
                    <a:moveTo>
                      <a:pt x="36" y="0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6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79" name="Rectangle 147"/>
              <p:cNvSpPr>
                <a:spLocks noChangeArrowheads="1"/>
              </p:cNvSpPr>
              <p:nvPr userDrawn="1"/>
            </p:nvSpPr>
            <p:spPr bwMode="ltGray">
              <a:xfrm rot="244926">
                <a:off x="1177" y="3201"/>
                <a:ext cx="161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80" name="Rectangle 148"/>
              <p:cNvSpPr>
                <a:spLocks noChangeArrowheads="1"/>
              </p:cNvSpPr>
              <p:nvPr userDrawn="1"/>
            </p:nvSpPr>
            <p:spPr bwMode="ltGray">
              <a:xfrm rot="-5598588">
                <a:off x="290" y="2386"/>
                <a:ext cx="138" cy="12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81" name="Freeform 149"/>
              <p:cNvSpPr>
                <a:spLocks/>
              </p:cNvSpPr>
              <p:nvPr userDrawn="1"/>
            </p:nvSpPr>
            <p:spPr bwMode="ltGray">
              <a:xfrm>
                <a:off x="139" y="3573"/>
                <a:ext cx="144" cy="154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9" y="61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82" name="Freeform 150"/>
              <p:cNvSpPr>
                <a:spLocks/>
              </p:cNvSpPr>
              <p:nvPr userDrawn="1"/>
            </p:nvSpPr>
            <p:spPr bwMode="ltGray">
              <a:xfrm rot="-2857037">
                <a:off x="619" y="3550"/>
                <a:ext cx="68" cy="69"/>
              </a:xfrm>
              <a:custGeom>
                <a:avLst/>
                <a:gdLst/>
                <a:ahLst/>
                <a:cxnLst>
                  <a:cxn ang="0">
                    <a:pos x="0" y="102"/>
                  </a:cxn>
                  <a:cxn ang="0">
                    <a:pos x="59" y="154"/>
                  </a:cxn>
                  <a:cxn ang="0">
                    <a:pos x="117" y="120"/>
                  </a:cxn>
                  <a:cxn ang="0">
                    <a:pos x="62" y="55"/>
                  </a:cxn>
                  <a:cxn ang="0">
                    <a:pos x="104" y="34"/>
                  </a:cxn>
                  <a:cxn ang="0">
                    <a:pos x="117" y="53"/>
                  </a:cxn>
                  <a:cxn ang="0">
                    <a:pos x="141" y="47"/>
                  </a:cxn>
                  <a:cxn ang="0">
                    <a:pos x="97" y="2"/>
                  </a:cxn>
                  <a:cxn ang="0">
                    <a:pos x="36" y="33"/>
                  </a:cxn>
                  <a:cxn ang="0">
                    <a:pos x="90" y="107"/>
                  </a:cxn>
                  <a:cxn ang="0">
                    <a:pos x="28" y="101"/>
                  </a:cxn>
                  <a:cxn ang="0">
                    <a:pos x="0" y="102"/>
                  </a:cxn>
                </a:cxnLst>
                <a:rect l="0" t="0" r="r" b="b"/>
                <a:pathLst>
                  <a:path w="144" h="154">
                    <a:moveTo>
                      <a:pt x="0" y="102"/>
                    </a:moveTo>
                    <a:cubicBezTo>
                      <a:pt x="6" y="140"/>
                      <a:pt x="25" y="154"/>
                      <a:pt x="59" y="154"/>
                    </a:cubicBezTo>
                    <a:cubicBezTo>
                      <a:pt x="111" y="152"/>
                      <a:pt x="106" y="130"/>
                      <a:pt x="117" y="120"/>
                    </a:cubicBezTo>
                    <a:cubicBezTo>
                      <a:pt x="113" y="47"/>
                      <a:pt x="84" y="84"/>
                      <a:pt x="62" y="55"/>
                    </a:cubicBezTo>
                    <a:cubicBezTo>
                      <a:pt x="59" y="42"/>
                      <a:pt x="78" y="11"/>
                      <a:pt x="104" y="34"/>
                    </a:cubicBezTo>
                    <a:cubicBezTo>
                      <a:pt x="108" y="41"/>
                      <a:pt x="111" y="51"/>
                      <a:pt x="117" y="53"/>
                    </a:cubicBezTo>
                    <a:cubicBezTo>
                      <a:pt x="123" y="55"/>
                      <a:pt x="144" y="55"/>
                      <a:pt x="141" y="47"/>
                    </a:cubicBezTo>
                    <a:cubicBezTo>
                      <a:pt x="138" y="39"/>
                      <a:pt x="126" y="5"/>
                      <a:pt x="97" y="2"/>
                    </a:cubicBezTo>
                    <a:cubicBezTo>
                      <a:pt x="77" y="0"/>
                      <a:pt x="48" y="0"/>
                      <a:pt x="36" y="33"/>
                    </a:cubicBezTo>
                    <a:cubicBezTo>
                      <a:pt x="15" y="89"/>
                      <a:pt x="83" y="79"/>
                      <a:pt x="90" y="107"/>
                    </a:cubicBezTo>
                    <a:cubicBezTo>
                      <a:pt x="96" y="130"/>
                      <a:pt x="34" y="147"/>
                      <a:pt x="28" y="101"/>
                    </a:cubicBezTo>
                    <a:cubicBezTo>
                      <a:pt x="12" y="104"/>
                      <a:pt x="15" y="98"/>
                      <a:pt x="0" y="10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83" name="Freeform 151"/>
              <p:cNvSpPr>
                <a:spLocks/>
              </p:cNvSpPr>
              <p:nvPr userDrawn="1"/>
            </p:nvSpPr>
            <p:spPr bwMode="ltGray">
              <a:xfrm>
                <a:off x="235" y="2503"/>
                <a:ext cx="348" cy="12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7" y="582"/>
                  </a:cxn>
                  <a:cxn ang="0">
                    <a:pos x="348" y="1272"/>
                  </a:cxn>
                  <a:cxn ang="0">
                    <a:pos x="54" y="676"/>
                  </a:cxn>
                  <a:cxn ang="0">
                    <a:pos x="0" y="0"/>
                  </a:cxn>
                </a:cxnLst>
                <a:rect l="0" t="0" r="r" b="b"/>
                <a:pathLst>
                  <a:path w="348" h="1272">
                    <a:moveTo>
                      <a:pt x="0" y="0"/>
                    </a:moveTo>
                    <a:lnTo>
                      <a:pt x="287" y="582"/>
                    </a:lnTo>
                    <a:lnTo>
                      <a:pt x="348" y="1272"/>
                    </a:lnTo>
                    <a:lnTo>
                      <a:pt x="54" y="67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96863"/>
                      <a:invGamma/>
                    </a:schemeClr>
                  </a:gs>
                </a:gsLst>
                <a:lin ang="189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3384" name="Oval 152"/>
              <p:cNvSpPr>
                <a:spLocks noChangeArrowheads="1"/>
              </p:cNvSpPr>
              <p:nvPr userDrawn="1"/>
            </p:nvSpPr>
            <p:spPr bwMode="ltGray">
              <a:xfrm rot="-1684349">
                <a:off x="296" y="3047"/>
                <a:ext cx="221" cy="174"/>
              </a:xfrm>
              <a:prstGeom prst="ellipse">
                <a:avLst/>
              </a:prstGeom>
              <a:gradFill rotWithShape="0">
                <a:gsLst>
                  <a:gs pos="0">
                    <a:schemeClr val="bg2">
                      <a:gamma/>
                      <a:shade val="90980"/>
                      <a:invGamma/>
                    </a:schemeClr>
                  </a:gs>
                  <a:gs pos="50000">
                    <a:schemeClr val="bg2"/>
                  </a:gs>
                  <a:gs pos="100000">
                    <a:schemeClr val="bg2">
                      <a:gamma/>
                      <a:shade val="90980"/>
                      <a:invGamma/>
                    </a:schemeClr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23385" name="Rectangle 15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407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3386" name="Rectangle 15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3387" name="Rectangle 15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3388" name="Rectangle 15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B86CB511-70D0-477B-9ED6-0D30463137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3389" name="Rectangle 157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00200"/>
            <a:ext cx="8540750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07" r:id="rId1"/>
    <p:sldLayoutId id="2147484287" r:id="rId2"/>
    <p:sldLayoutId id="2147484286" r:id="rId3"/>
    <p:sldLayoutId id="2147484285" r:id="rId4"/>
    <p:sldLayoutId id="2147484284" r:id="rId5"/>
    <p:sldLayoutId id="2147484283" r:id="rId6"/>
    <p:sldLayoutId id="2147484282" r:id="rId7"/>
    <p:sldLayoutId id="2147484281" r:id="rId8"/>
    <p:sldLayoutId id="2147484280" r:id="rId9"/>
    <p:sldLayoutId id="2147484279" r:id="rId10"/>
    <p:sldLayoutId id="214748427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Arial" charset="0"/>
        <a:buChar char="►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066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226307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6308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/>
              <a:ahLst/>
              <a:cxnLst>
                <a:cxn ang="0">
                  <a:pos x="580" y="1043"/>
                </a:cxn>
                <a:cxn ang="0">
                  <a:pos x="544" y="683"/>
                </a:cxn>
                <a:cxn ang="0">
                  <a:pos x="670" y="395"/>
                </a:cxn>
                <a:cxn ang="0">
                  <a:pos x="927" y="587"/>
                </a:cxn>
                <a:cxn ang="0">
                  <a:pos x="1214" y="869"/>
                </a:cxn>
                <a:cxn ang="0">
                  <a:pos x="1483" y="1109"/>
                </a:cxn>
                <a:cxn ang="0">
                  <a:pos x="1800" y="1360"/>
                </a:cxn>
                <a:cxn ang="0">
                  <a:pos x="1883" y="1414"/>
                </a:cxn>
                <a:cxn ang="0">
                  <a:pos x="1836" y="1354"/>
                </a:cxn>
                <a:cxn ang="0">
                  <a:pos x="1411" y="1001"/>
                </a:cxn>
                <a:cxn ang="0">
                  <a:pos x="1088" y="683"/>
                </a:cxn>
                <a:cxn ang="0">
                  <a:pos x="723" y="329"/>
                </a:cxn>
                <a:cxn ang="0">
                  <a:pos x="999" y="311"/>
                </a:cxn>
                <a:cxn ang="0">
                  <a:pos x="1286" y="317"/>
                </a:cxn>
                <a:cxn ang="0">
                  <a:pos x="1614" y="269"/>
                </a:cxn>
                <a:cxn ang="0">
                  <a:pos x="2123" y="197"/>
                </a:cxn>
                <a:cxn ang="0">
                  <a:pos x="2075" y="173"/>
                </a:cxn>
                <a:cxn ang="0">
                  <a:pos x="1543" y="257"/>
                </a:cxn>
                <a:cxn ang="0">
                  <a:pos x="1208" y="275"/>
                </a:cxn>
                <a:cxn ang="0">
                  <a:pos x="759" y="257"/>
                </a:cxn>
                <a:cxn ang="0">
                  <a:pos x="819" y="227"/>
                </a:cxn>
                <a:cxn ang="0">
                  <a:pos x="1142" y="0"/>
                </a:cxn>
                <a:cxn ang="0">
                  <a:pos x="1088" y="30"/>
                </a:cxn>
                <a:cxn ang="0">
                  <a:pos x="1010" y="84"/>
                </a:cxn>
                <a:cxn ang="0">
                  <a:pos x="855" y="191"/>
                </a:cxn>
                <a:cxn ang="0">
                  <a:pos x="670" y="281"/>
                </a:cxn>
                <a:cxn ang="0">
                  <a:pos x="634" y="359"/>
                </a:cxn>
                <a:cxn ang="0">
                  <a:pos x="305" y="587"/>
                </a:cxn>
                <a:cxn ang="0">
                  <a:pos x="0" y="725"/>
                </a:cxn>
                <a:cxn ang="0">
                  <a:pos x="0" y="731"/>
                </a:cxn>
                <a:cxn ang="0">
                  <a:pos x="0" y="767"/>
                </a:cxn>
                <a:cxn ang="0">
                  <a:pos x="299" y="635"/>
                </a:cxn>
                <a:cxn ang="0">
                  <a:pos x="592" y="431"/>
                </a:cxn>
                <a:cxn ang="0">
                  <a:pos x="508" y="671"/>
                </a:cxn>
                <a:cxn ang="0">
                  <a:pos x="526" y="995"/>
                </a:cxn>
                <a:cxn ang="0">
                  <a:pos x="460" y="1168"/>
                </a:cxn>
                <a:cxn ang="0">
                  <a:pos x="329" y="1480"/>
                </a:cxn>
                <a:cxn ang="0">
                  <a:pos x="323" y="1696"/>
                </a:cxn>
                <a:cxn ang="0">
                  <a:pos x="329" y="1696"/>
                </a:cxn>
                <a:cxn ang="0">
                  <a:pos x="347" y="1552"/>
                </a:cxn>
                <a:cxn ang="0">
                  <a:pos x="580" y="1043"/>
                </a:cxn>
                <a:cxn ang="0">
                  <a:pos x="580" y="104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6309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/>
              <a:ahLst/>
              <a:cxnLst>
                <a:cxn ang="0">
                  <a:pos x="3338" y="288"/>
                </a:cxn>
                <a:cxn ang="0">
                  <a:pos x="3194" y="258"/>
                </a:cxn>
                <a:cxn ang="0">
                  <a:pos x="2816" y="234"/>
                </a:cxn>
                <a:cxn ang="0">
                  <a:pos x="2330" y="306"/>
                </a:cxn>
                <a:cxn ang="0">
                  <a:pos x="2372" y="258"/>
                </a:cxn>
                <a:cxn ang="0">
                  <a:pos x="2624" y="132"/>
                </a:cxn>
                <a:cxn ang="0">
                  <a:pos x="2707" y="24"/>
                </a:cxn>
                <a:cxn ang="0">
                  <a:pos x="2642" y="12"/>
                </a:cxn>
                <a:cxn ang="0">
                  <a:pos x="2515" y="54"/>
                </a:cxn>
                <a:cxn ang="0">
                  <a:pos x="2324" y="66"/>
                </a:cxn>
                <a:cxn ang="0">
                  <a:pos x="2101" y="90"/>
                </a:cxn>
                <a:cxn ang="0">
                  <a:pos x="1855" y="228"/>
                </a:cxn>
                <a:cxn ang="0">
                  <a:pos x="1591" y="337"/>
                </a:cxn>
                <a:cxn ang="0">
                  <a:pos x="1459" y="379"/>
                </a:cxn>
                <a:cxn ang="0">
                  <a:pos x="1417" y="361"/>
                </a:cxn>
                <a:cxn ang="0">
                  <a:pos x="1363" y="331"/>
                </a:cxn>
                <a:cxn ang="0">
                  <a:pos x="1344" y="312"/>
                </a:cxn>
                <a:cxn ang="0">
                  <a:pos x="1290" y="288"/>
                </a:cxn>
                <a:cxn ang="0">
                  <a:pos x="1230" y="252"/>
                </a:cxn>
                <a:cxn ang="0">
                  <a:pos x="1119" y="227"/>
                </a:cxn>
                <a:cxn ang="0">
                  <a:pos x="1320" y="438"/>
                </a:cxn>
                <a:cxn ang="0">
                  <a:pos x="960" y="558"/>
                </a:cxn>
                <a:cxn ang="0">
                  <a:pos x="474" y="630"/>
                </a:cxn>
                <a:cxn ang="0">
                  <a:pos x="132" y="781"/>
                </a:cxn>
                <a:cxn ang="0">
                  <a:pos x="234" y="847"/>
                </a:cxn>
                <a:cxn ang="0">
                  <a:pos x="925" y="739"/>
                </a:cxn>
                <a:cxn ang="0">
                  <a:pos x="637" y="925"/>
                </a:cxn>
                <a:cxn ang="0">
                  <a:pos x="1405" y="943"/>
                </a:cxn>
                <a:cxn ang="0">
                  <a:pos x="1447" y="943"/>
                </a:cxn>
                <a:cxn ang="0">
                  <a:pos x="2888" y="859"/>
                </a:cxn>
                <a:cxn ang="0">
                  <a:pos x="2582" y="708"/>
                </a:cxn>
                <a:cxn ang="0">
                  <a:pos x="2299" y="606"/>
                </a:cxn>
                <a:cxn ang="0">
                  <a:pos x="2606" y="588"/>
                </a:cxn>
                <a:cxn ang="0">
                  <a:pos x="3001" y="582"/>
                </a:cxn>
                <a:cxn ang="0">
                  <a:pos x="3452" y="438"/>
                </a:cxn>
                <a:cxn ang="0">
                  <a:pos x="3668" y="312"/>
                </a:cxn>
                <a:cxn ang="0">
                  <a:pos x="3482" y="300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6310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/>
              <a:ahLst/>
              <a:cxnLst>
                <a:cxn ang="0">
                  <a:pos x="323" y="1186"/>
                </a:cxn>
                <a:cxn ang="0">
                  <a:pos x="490" y="1192"/>
                </a:cxn>
                <a:cxn ang="0">
                  <a:pos x="580" y="1150"/>
                </a:cxn>
                <a:cxn ang="0">
                  <a:pos x="813" y="1085"/>
                </a:cxn>
                <a:cxn ang="0">
                  <a:pos x="933" y="1055"/>
                </a:cxn>
                <a:cxn ang="0">
                  <a:pos x="759" y="989"/>
                </a:cxn>
                <a:cxn ang="0">
                  <a:pos x="556" y="953"/>
                </a:cxn>
                <a:cxn ang="0">
                  <a:pos x="197" y="971"/>
                </a:cxn>
                <a:cxn ang="0">
                  <a:pos x="299" y="893"/>
                </a:cxn>
                <a:cxn ang="0">
                  <a:pos x="496" y="803"/>
                </a:cxn>
                <a:cxn ang="0">
                  <a:pos x="694" y="671"/>
                </a:cxn>
                <a:cxn ang="0">
                  <a:pos x="700" y="671"/>
                </a:cxn>
                <a:cxn ang="0">
                  <a:pos x="712" y="665"/>
                </a:cxn>
                <a:cxn ang="0">
                  <a:pos x="753" y="647"/>
                </a:cxn>
                <a:cxn ang="0">
                  <a:pos x="777" y="641"/>
                </a:cxn>
                <a:cxn ang="0">
                  <a:pos x="789" y="629"/>
                </a:cxn>
                <a:cxn ang="0">
                  <a:pos x="795" y="617"/>
                </a:cxn>
                <a:cxn ang="0">
                  <a:pos x="789" y="611"/>
                </a:cxn>
                <a:cxn ang="0">
                  <a:pos x="783" y="599"/>
                </a:cxn>
                <a:cxn ang="0">
                  <a:pos x="783" y="575"/>
                </a:cxn>
                <a:cxn ang="0">
                  <a:pos x="795" y="545"/>
                </a:cxn>
                <a:cxn ang="0">
                  <a:pos x="807" y="515"/>
                </a:cxn>
                <a:cxn ang="0">
                  <a:pos x="825" y="485"/>
                </a:cxn>
                <a:cxn ang="0">
                  <a:pos x="837" y="455"/>
                </a:cxn>
                <a:cxn ang="0">
                  <a:pos x="843" y="437"/>
                </a:cxn>
                <a:cxn ang="0">
                  <a:pos x="849" y="431"/>
                </a:cxn>
                <a:cxn ang="0">
                  <a:pos x="849" y="347"/>
                </a:cxn>
                <a:cxn ang="0">
                  <a:pos x="849" y="341"/>
                </a:cxn>
                <a:cxn ang="0">
                  <a:pos x="855" y="335"/>
                </a:cxn>
                <a:cxn ang="0">
                  <a:pos x="873" y="305"/>
                </a:cxn>
                <a:cxn ang="0">
                  <a:pos x="885" y="269"/>
                </a:cxn>
                <a:cxn ang="0">
                  <a:pos x="897" y="239"/>
                </a:cxn>
                <a:cxn ang="0">
                  <a:pos x="903" y="227"/>
                </a:cxn>
                <a:cxn ang="0">
                  <a:pos x="909" y="215"/>
                </a:cxn>
                <a:cxn ang="0">
                  <a:pos x="927" y="173"/>
                </a:cxn>
                <a:cxn ang="0">
                  <a:pos x="945" y="137"/>
                </a:cxn>
                <a:cxn ang="0">
                  <a:pos x="951" y="125"/>
                </a:cxn>
                <a:cxn ang="0">
                  <a:pos x="951" y="119"/>
                </a:cxn>
                <a:cxn ang="0">
                  <a:pos x="969" y="0"/>
                </a:cxn>
                <a:cxn ang="0">
                  <a:pos x="945" y="47"/>
                </a:cxn>
                <a:cxn ang="0">
                  <a:pos x="783" y="113"/>
                </a:cxn>
                <a:cxn ang="0">
                  <a:pos x="706" y="161"/>
                </a:cxn>
                <a:cxn ang="0">
                  <a:pos x="460" y="233"/>
                </a:cxn>
                <a:cxn ang="0">
                  <a:pos x="281" y="287"/>
                </a:cxn>
                <a:cxn ang="0">
                  <a:pos x="173" y="293"/>
                </a:cxn>
                <a:cxn ang="0">
                  <a:pos x="12" y="485"/>
                </a:cxn>
                <a:cxn ang="0">
                  <a:pos x="0" y="509"/>
                </a:cxn>
                <a:cxn ang="0">
                  <a:pos x="0" y="1186"/>
                </a:cxn>
                <a:cxn ang="0">
                  <a:pos x="96" y="1180"/>
                </a:cxn>
                <a:cxn ang="0">
                  <a:pos x="323" y="1186"/>
                </a:cxn>
                <a:cxn ang="0">
                  <a:pos x="323" y="1186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6311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/>
              <a:ahLst/>
              <a:cxnLst>
                <a:cxn ang="0">
                  <a:pos x="859" y="612"/>
                </a:cxn>
                <a:cxn ang="0">
                  <a:pos x="1087" y="853"/>
                </a:cxn>
                <a:cxn ang="0">
                  <a:pos x="961" y="913"/>
                </a:cxn>
                <a:cxn ang="0">
                  <a:pos x="786" y="883"/>
                </a:cxn>
                <a:cxn ang="0">
                  <a:pos x="450" y="931"/>
                </a:cxn>
                <a:cxn ang="0">
                  <a:pos x="150" y="1075"/>
                </a:cxn>
                <a:cxn ang="0">
                  <a:pos x="78" y="1165"/>
                </a:cxn>
                <a:cxn ang="0">
                  <a:pos x="361" y="1256"/>
                </a:cxn>
                <a:cxn ang="0">
                  <a:pos x="444" y="1316"/>
                </a:cxn>
                <a:cxn ang="0">
                  <a:pos x="697" y="1400"/>
                </a:cxn>
                <a:cxn ang="0">
                  <a:pos x="1026" y="1346"/>
                </a:cxn>
                <a:cxn ang="0">
                  <a:pos x="991" y="1412"/>
                </a:cxn>
                <a:cxn ang="0">
                  <a:pos x="804" y="1574"/>
                </a:cxn>
                <a:cxn ang="0">
                  <a:pos x="726" y="1718"/>
                </a:cxn>
                <a:cxn ang="0">
                  <a:pos x="768" y="1742"/>
                </a:cxn>
                <a:cxn ang="0">
                  <a:pos x="865" y="1693"/>
                </a:cxn>
                <a:cxn ang="0">
                  <a:pos x="991" y="1699"/>
                </a:cxn>
                <a:cxn ang="0">
                  <a:pos x="1135" y="1627"/>
                </a:cxn>
                <a:cxn ang="0">
                  <a:pos x="1183" y="1669"/>
                </a:cxn>
                <a:cxn ang="0">
                  <a:pos x="1399" y="1436"/>
                </a:cxn>
                <a:cxn ang="0">
                  <a:pos x="1615" y="1334"/>
                </a:cxn>
                <a:cxn ang="0">
                  <a:pos x="1645" y="1370"/>
                </a:cxn>
                <a:cxn ang="0">
                  <a:pos x="1681" y="1430"/>
                </a:cxn>
                <a:cxn ang="0">
                  <a:pos x="1699" y="1466"/>
                </a:cxn>
                <a:cxn ang="0">
                  <a:pos x="1747" y="1550"/>
                </a:cxn>
                <a:cxn ang="0">
                  <a:pos x="1772" y="1586"/>
                </a:cxn>
                <a:cxn ang="0">
                  <a:pos x="2124" y="2248"/>
                </a:cxn>
                <a:cxn ang="0">
                  <a:pos x="1693" y="1322"/>
                </a:cxn>
                <a:cxn ang="0">
                  <a:pos x="1861" y="1165"/>
                </a:cxn>
                <a:cxn ang="0">
                  <a:pos x="2173" y="1099"/>
                </a:cxn>
                <a:cxn ang="0">
                  <a:pos x="2390" y="1009"/>
                </a:cxn>
                <a:cxn ang="0">
                  <a:pos x="2570" y="805"/>
                </a:cxn>
                <a:cxn ang="0">
                  <a:pos x="2342" y="781"/>
                </a:cxn>
                <a:cxn ang="0">
                  <a:pos x="2114" y="763"/>
                </a:cxn>
                <a:cxn ang="0">
                  <a:pos x="2408" y="433"/>
                </a:cxn>
                <a:cxn ang="0">
                  <a:pos x="2426" y="421"/>
                </a:cxn>
                <a:cxn ang="0">
                  <a:pos x="2474" y="379"/>
                </a:cxn>
                <a:cxn ang="0">
                  <a:pos x="2492" y="355"/>
                </a:cxn>
                <a:cxn ang="0">
                  <a:pos x="2474" y="337"/>
                </a:cxn>
                <a:cxn ang="0">
                  <a:pos x="2474" y="271"/>
                </a:cxn>
                <a:cxn ang="0">
                  <a:pos x="2492" y="192"/>
                </a:cxn>
                <a:cxn ang="0">
                  <a:pos x="2504" y="132"/>
                </a:cxn>
                <a:cxn ang="0">
                  <a:pos x="2492" y="36"/>
                </a:cxn>
                <a:cxn ang="0">
                  <a:pos x="2492" y="24"/>
                </a:cxn>
                <a:cxn ang="0">
                  <a:pos x="2102" y="0"/>
                </a:cxn>
                <a:cxn ang="0">
                  <a:pos x="1909" y="90"/>
                </a:cxn>
                <a:cxn ang="0">
                  <a:pos x="1747" y="535"/>
                </a:cxn>
                <a:cxn ang="0">
                  <a:pos x="1711" y="469"/>
                </a:cxn>
                <a:cxn ang="0">
                  <a:pos x="1633" y="144"/>
                </a:cxn>
                <a:cxn ang="0">
                  <a:pos x="1579" y="0"/>
                </a:cxn>
                <a:cxn ang="0">
                  <a:pos x="738" y="186"/>
                </a:cxn>
                <a:cxn ang="0">
                  <a:pos x="756" y="46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6312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/>
              <a:ahLst/>
              <a:cxnLst>
                <a:cxn ang="0">
                  <a:pos x="1034" y="767"/>
                </a:cxn>
                <a:cxn ang="0">
                  <a:pos x="1190" y="1235"/>
                </a:cxn>
                <a:cxn ang="0">
                  <a:pos x="956" y="1193"/>
                </a:cxn>
                <a:cxn ang="0">
                  <a:pos x="723" y="1127"/>
                </a:cxn>
                <a:cxn ang="0">
                  <a:pos x="442" y="1109"/>
                </a:cxn>
                <a:cxn ang="0">
                  <a:pos x="0" y="1079"/>
                </a:cxn>
                <a:cxn ang="0">
                  <a:pos x="30" y="1115"/>
                </a:cxn>
                <a:cxn ang="0">
                  <a:pos x="496" y="1133"/>
                </a:cxn>
                <a:cxn ang="0">
                  <a:pos x="777" y="1187"/>
                </a:cxn>
                <a:cxn ang="0">
                  <a:pos x="1130" y="1301"/>
                </a:cxn>
                <a:cxn ang="0">
                  <a:pos x="1070" y="1319"/>
                </a:cxn>
                <a:cxn ang="0">
                  <a:pos x="711" y="1505"/>
                </a:cxn>
                <a:cxn ang="0">
                  <a:pos x="765" y="1481"/>
                </a:cxn>
                <a:cxn ang="0">
                  <a:pos x="861" y="1439"/>
                </a:cxn>
                <a:cxn ang="0">
                  <a:pos x="1022" y="1355"/>
                </a:cxn>
                <a:cxn ang="0">
                  <a:pos x="1214" y="1295"/>
                </a:cxn>
                <a:cxn ang="0">
                  <a:pos x="1267" y="1223"/>
                </a:cxn>
                <a:cxn ang="0">
                  <a:pos x="1632" y="1043"/>
                </a:cxn>
                <a:cxn ang="0">
                  <a:pos x="1931" y="953"/>
                </a:cxn>
                <a:cxn ang="0">
                  <a:pos x="2176" y="821"/>
                </a:cxn>
                <a:cxn ang="0">
                  <a:pos x="1961" y="911"/>
                </a:cxn>
                <a:cxn ang="0">
                  <a:pos x="1656" y="989"/>
                </a:cxn>
                <a:cxn ang="0">
                  <a:pos x="1339" y="1151"/>
                </a:cxn>
                <a:cxn ang="0">
                  <a:pos x="1501" y="905"/>
                </a:cxn>
                <a:cxn ang="0">
                  <a:pos x="1620" y="545"/>
                </a:cxn>
                <a:cxn ang="0">
                  <a:pos x="1740" y="372"/>
                </a:cxn>
                <a:cxn ang="0">
                  <a:pos x="1979" y="60"/>
                </a:cxn>
                <a:cxn ang="0">
                  <a:pos x="2003" y="0"/>
                </a:cxn>
                <a:cxn ang="0">
                  <a:pos x="1973" y="0"/>
                </a:cxn>
                <a:cxn ang="0">
                  <a:pos x="1596" y="480"/>
                </a:cxn>
                <a:cxn ang="0">
                  <a:pos x="1477" y="887"/>
                </a:cxn>
                <a:cxn ang="0">
                  <a:pos x="1255" y="1175"/>
                </a:cxn>
                <a:cxn ang="0">
                  <a:pos x="1130" y="905"/>
                </a:cxn>
                <a:cxn ang="0">
                  <a:pos x="1010" y="540"/>
                </a:cxn>
                <a:cxn ang="0">
                  <a:pos x="885" y="222"/>
                </a:cxn>
                <a:cxn ang="0">
                  <a:pos x="789" y="0"/>
                </a:cxn>
                <a:cxn ang="0">
                  <a:pos x="753" y="0"/>
                </a:cxn>
                <a:cxn ang="0">
                  <a:pos x="903" y="354"/>
                </a:cxn>
                <a:cxn ang="0">
                  <a:pos x="1034" y="767"/>
                </a:cxn>
                <a:cxn ang="0">
                  <a:pos x="1034" y="767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6313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/>
              <a:ahLst/>
              <a:cxnLst>
                <a:cxn ang="0">
                  <a:pos x="161" y="564"/>
                </a:cxn>
                <a:cxn ang="0">
                  <a:pos x="329" y="438"/>
                </a:cxn>
                <a:cxn ang="0">
                  <a:pos x="646" y="216"/>
                </a:cxn>
                <a:cxn ang="0">
                  <a:pos x="813" y="0"/>
                </a:cxn>
                <a:cxn ang="0">
                  <a:pos x="676" y="150"/>
                </a:cxn>
                <a:cxn ang="0">
                  <a:pos x="144" y="504"/>
                </a:cxn>
                <a:cxn ang="0">
                  <a:pos x="0" y="732"/>
                </a:cxn>
                <a:cxn ang="0">
                  <a:pos x="0" y="804"/>
                </a:cxn>
                <a:cxn ang="0">
                  <a:pos x="161" y="564"/>
                </a:cxn>
                <a:cxn ang="0">
                  <a:pos x="161" y="564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6314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/>
              <a:ahLst/>
              <a:cxnLst>
                <a:cxn ang="0">
                  <a:pos x="460" y="66"/>
                </a:cxn>
                <a:cxn ang="0">
                  <a:pos x="759" y="0"/>
                </a:cxn>
                <a:cxn ang="0">
                  <a:pos x="496" y="36"/>
                </a:cxn>
                <a:cxn ang="0">
                  <a:pos x="138" y="48"/>
                </a:cxn>
                <a:cxn ang="0">
                  <a:pos x="0" y="78"/>
                </a:cxn>
                <a:cxn ang="0">
                  <a:pos x="0" y="107"/>
                </a:cxn>
                <a:cxn ang="0">
                  <a:pos x="96" y="89"/>
                </a:cxn>
                <a:cxn ang="0">
                  <a:pos x="460" y="66"/>
                </a:cxn>
                <a:cxn ang="0">
                  <a:pos x="460" y="66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6315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/>
              <a:ahLst/>
              <a:cxnLst>
                <a:cxn ang="0">
                  <a:pos x="1387" y="239"/>
                </a:cxn>
                <a:cxn ang="0">
                  <a:pos x="1734" y="233"/>
                </a:cxn>
                <a:cxn ang="0">
                  <a:pos x="2087" y="251"/>
                </a:cxn>
                <a:cxn ang="0">
                  <a:pos x="2505" y="233"/>
                </a:cxn>
                <a:cxn ang="0">
                  <a:pos x="3169" y="204"/>
                </a:cxn>
                <a:cxn ang="0">
                  <a:pos x="3115" y="186"/>
                </a:cxn>
                <a:cxn ang="0">
                  <a:pos x="2422" y="221"/>
                </a:cxn>
                <a:cxn ang="0">
                  <a:pos x="2003" y="221"/>
                </a:cxn>
                <a:cxn ang="0">
                  <a:pos x="1459" y="186"/>
                </a:cxn>
                <a:cxn ang="0">
                  <a:pos x="1543" y="168"/>
                </a:cxn>
                <a:cxn ang="0">
                  <a:pos x="2039" y="0"/>
                </a:cxn>
                <a:cxn ang="0">
                  <a:pos x="1961" y="24"/>
                </a:cxn>
                <a:cxn ang="0">
                  <a:pos x="1836" y="66"/>
                </a:cxn>
                <a:cxn ang="0">
                  <a:pos x="1602" y="138"/>
                </a:cxn>
                <a:cxn ang="0">
                  <a:pos x="1339" y="198"/>
                </a:cxn>
                <a:cxn ang="0">
                  <a:pos x="1268" y="251"/>
                </a:cxn>
                <a:cxn ang="0">
                  <a:pos x="765" y="413"/>
                </a:cxn>
                <a:cxn ang="0">
                  <a:pos x="335" y="503"/>
                </a:cxn>
                <a:cxn ang="0">
                  <a:pos x="0" y="617"/>
                </a:cxn>
                <a:cxn ang="0">
                  <a:pos x="299" y="539"/>
                </a:cxn>
                <a:cxn ang="0">
                  <a:pos x="735" y="449"/>
                </a:cxn>
                <a:cxn ang="0">
                  <a:pos x="1178" y="311"/>
                </a:cxn>
                <a:cxn ang="0">
                  <a:pos x="981" y="491"/>
                </a:cxn>
                <a:cxn ang="0">
                  <a:pos x="867" y="743"/>
                </a:cxn>
                <a:cxn ang="0">
                  <a:pos x="861" y="743"/>
                </a:cxn>
                <a:cxn ang="0">
                  <a:pos x="933" y="743"/>
                </a:cxn>
                <a:cxn ang="0">
                  <a:pos x="1022" y="497"/>
                </a:cxn>
                <a:cxn ang="0">
                  <a:pos x="1297" y="281"/>
                </a:cxn>
                <a:cxn ang="0">
                  <a:pos x="1531" y="449"/>
                </a:cxn>
                <a:cxn ang="0">
                  <a:pos x="1770" y="677"/>
                </a:cxn>
                <a:cxn ang="0">
                  <a:pos x="1854" y="743"/>
                </a:cxn>
                <a:cxn ang="0">
                  <a:pos x="1919" y="743"/>
                </a:cxn>
                <a:cxn ang="0">
                  <a:pos x="1692" y="527"/>
                </a:cxn>
                <a:cxn ang="0">
                  <a:pos x="1387" y="239"/>
                </a:cxn>
                <a:cxn ang="0">
                  <a:pos x="1387" y="23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6316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6317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6318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6319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6320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6321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/>
              <a:ahLst/>
              <a:cxnLst>
                <a:cxn ang="0">
                  <a:pos x="871" y="1423"/>
                </a:cxn>
                <a:cxn ang="0">
                  <a:pos x="907" y="1393"/>
                </a:cxn>
                <a:cxn ang="0">
                  <a:pos x="991" y="1320"/>
                </a:cxn>
                <a:cxn ang="0">
                  <a:pos x="1033" y="1297"/>
                </a:cxn>
                <a:cxn ang="0">
                  <a:pos x="1086" y="1249"/>
                </a:cxn>
                <a:cxn ang="0">
                  <a:pos x="1123" y="1219"/>
                </a:cxn>
                <a:cxn ang="0">
                  <a:pos x="1057" y="1153"/>
                </a:cxn>
                <a:cxn ang="0">
                  <a:pos x="877" y="1021"/>
                </a:cxn>
                <a:cxn ang="0">
                  <a:pos x="655" y="907"/>
                </a:cxn>
                <a:cxn ang="0">
                  <a:pos x="655" y="846"/>
                </a:cxn>
                <a:cxn ang="0">
                  <a:pos x="643" y="708"/>
                </a:cxn>
                <a:cxn ang="0">
                  <a:pos x="552" y="642"/>
                </a:cxn>
                <a:cxn ang="0">
                  <a:pos x="510" y="570"/>
                </a:cxn>
                <a:cxn ang="0">
                  <a:pos x="637" y="564"/>
                </a:cxn>
                <a:cxn ang="0">
                  <a:pos x="763" y="570"/>
                </a:cxn>
                <a:cxn ang="0">
                  <a:pos x="1091" y="850"/>
                </a:cxn>
                <a:cxn ang="0">
                  <a:pos x="1009" y="566"/>
                </a:cxn>
                <a:cxn ang="0">
                  <a:pos x="1054" y="265"/>
                </a:cxn>
                <a:cxn ang="0">
                  <a:pos x="1249" y="0"/>
                </a:cxn>
                <a:cxn ang="0">
                  <a:pos x="1466" y="292"/>
                </a:cxn>
                <a:cxn ang="0">
                  <a:pos x="1475" y="548"/>
                </a:cxn>
                <a:cxn ang="0">
                  <a:pos x="1567" y="630"/>
                </a:cxn>
                <a:cxn ang="0">
                  <a:pos x="1795" y="365"/>
                </a:cxn>
                <a:cxn ang="0">
                  <a:pos x="2245" y="150"/>
                </a:cxn>
                <a:cxn ang="0">
                  <a:pos x="2618" y="180"/>
                </a:cxn>
                <a:cxn ang="0">
                  <a:pos x="3050" y="150"/>
                </a:cxn>
                <a:cxn ang="0">
                  <a:pos x="3140" y="210"/>
                </a:cxn>
                <a:cxn ang="0">
                  <a:pos x="2990" y="210"/>
                </a:cxn>
                <a:cxn ang="0">
                  <a:pos x="2834" y="377"/>
                </a:cxn>
                <a:cxn ang="0">
                  <a:pos x="2702" y="648"/>
                </a:cxn>
                <a:cxn ang="0">
                  <a:pos x="2582" y="828"/>
                </a:cxn>
                <a:cxn ang="0">
                  <a:pos x="2234" y="1009"/>
                </a:cxn>
                <a:cxn ang="0">
                  <a:pos x="1963" y="1075"/>
                </a:cxn>
                <a:cxn ang="0">
                  <a:pos x="2257" y="1111"/>
                </a:cxn>
                <a:cxn ang="0">
                  <a:pos x="2600" y="1207"/>
                </a:cxn>
                <a:cxn ang="0">
                  <a:pos x="2894" y="1441"/>
                </a:cxn>
                <a:cxn ang="0">
                  <a:pos x="3122" y="1555"/>
                </a:cxn>
                <a:cxn ang="0">
                  <a:pos x="3032" y="1585"/>
                </a:cxn>
                <a:cxn ang="0">
                  <a:pos x="3008" y="1591"/>
                </a:cxn>
                <a:cxn ang="0">
                  <a:pos x="2960" y="1597"/>
                </a:cxn>
                <a:cxn ang="0">
                  <a:pos x="2882" y="1609"/>
                </a:cxn>
                <a:cxn ang="0">
                  <a:pos x="2846" y="1609"/>
                </a:cxn>
                <a:cxn ang="0">
                  <a:pos x="2774" y="1615"/>
                </a:cxn>
                <a:cxn ang="0">
                  <a:pos x="2726" y="1621"/>
                </a:cxn>
                <a:cxn ang="0">
                  <a:pos x="2708" y="1621"/>
                </a:cxn>
                <a:cxn ang="0">
                  <a:pos x="2594" y="1657"/>
                </a:cxn>
                <a:cxn ang="0">
                  <a:pos x="2533" y="1663"/>
                </a:cxn>
                <a:cxn ang="0">
                  <a:pos x="2444" y="1675"/>
                </a:cxn>
                <a:cxn ang="0">
                  <a:pos x="2378" y="1687"/>
                </a:cxn>
                <a:cxn ang="0">
                  <a:pos x="2360" y="1705"/>
                </a:cxn>
                <a:cxn ang="0">
                  <a:pos x="2305" y="1687"/>
                </a:cxn>
                <a:cxn ang="0">
                  <a:pos x="2263" y="1663"/>
                </a:cxn>
                <a:cxn ang="0">
                  <a:pos x="2017" y="1585"/>
                </a:cxn>
                <a:cxn ang="0">
                  <a:pos x="1711" y="1453"/>
                </a:cxn>
                <a:cxn ang="0">
                  <a:pos x="1880" y="1844"/>
                </a:cxn>
                <a:cxn ang="0">
                  <a:pos x="1771" y="1922"/>
                </a:cxn>
                <a:cxn ang="0">
                  <a:pos x="1531" y="1753"/>
                </a:cxn>
                <a:cxn ang="0">
                  <a:pos x="1411" y="1477"/>
                </a:cxn>
                <a:cxn ang="0">
                  <a:pos x="1219" y="1291"/>
                </a:cxn>
                <a:cxn ang="0">
                  <a:pos x="127" y="2006"/>
                </a:cxn>
                <a:cxn ang="0">
                  <a:pos x="865" y="1429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6322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/>
              <a:ahLst/>
              <a:cxnLst>
                <a:cxn ang="0">
                  <a:pos x="318" y="1078"/>
                </a:cxn>
                <a:cxn ang="0">
                  <a:pos x="217" y="928"/>
                </a:cxn>
                <a:cxn ang="0">
                  <a:pos x="102" y="808"/>
                </a:cxn>
                <a:cxn ang="0">
                  <a:pos x="36" y="742"/>
                </a:cxn>
                <a:cxn ang="0">
                  <a:pos x="0" y="700"/>
                </a:cxn>
                <a:cxn ang="0">
                  <a:pos x="270" y="958"/>
                </a:cxn>
                <a:cxn ang="0">
                  <a:pos x="294" y="1006"/>
                </a:cxn>
                <a:cxn ang="0">
                  <a:pos x="367" y="670"/>
                </a:cxn>
                <a:cxn ang="0">
                  <a:pos x="379" y="411"/>
                </a:cxn>
                <a:cxn ang="0">
                  <a:pos x="347" y="118"/>
                </a:cxn>
                <a:cxn ang="0">
                  <a:pos x="393" y="0"/>
                </a:cxn>
                <a:cxn ang="0">
                  <a:pos x="397" y="357"/>
                </a:cxn>
                <a:cxn ang="0">
                  <a:pos x="421" y="609"/>
                </a:cxn>
                <a:cxn ang="0">
                  <a:pos x="385" y="826"/>
                </a:cxn>
                <a:cxn ang="0">
                  <a:pos x="385" y="1036"/>
                </a:cxn>
                <a:cxn ang="0">
                  <a:pos x="877" y="784"/>
                </a:cxn>
                <a:cxn ang="0">
                  <a:pos x="1309" y="555"/>
                </a:cxn>
                <a:cxn ang="0">
                  <a:pos x="1802" y="249"/>
                </a:cxn>
                <a:cxn ang="0">
                  <a:pos x="2096" y="69"/>
                </a:cxn>
                <a:cxn ang="0">
                  <a:pos x="1814" y="279"/>
                </a:cxn>
                <a:cxn ang="0">
                  <a:pos x="1453" y="501"/>
                </a:cxn>
                <a:cxn ang="0">
                  <a:pos x="1123" y="700"/>
                </a:cxn>
                <a:cxn ang="0">
                  <a:pos x="739" y="898"/>
                </a:cxn>
                <a:cxn ang="0">
                  <a:pos x="463" y="1084"/>
                </a:cxn>
                <a:cxn ang="0">
                  <a:pos x="817" y="1193"/>
                </a:cxn>
                <a:cxn ang="0">
                  <a:pos x="1285" y="1187"/>
                </a:cxn>
                <a:cxn ang="0">
                  <a:pos x="1916" y="1396"/>
                </a:cxn>
                <a:cxn ang="0">
                  <a:pos x="2144" y="1420"/>
                </a:cxn>
                <a:cxn ang="0">
                  <a:pos x="1814" y="1408"/>
                </a:cxn>
                <a:cxn ang="0">
                  <a:pos x="1435" y="1288"/>
                </a:cxn>
                <a:cxn ang="0">
                  <a:pos x="1219" y="1229"/>
                </a:cxn>
                <a:cxn ang="0">
                  <a:pos x="799" y="1223"/>
                </a:cxn>
                <a:cxn ang="0">
                  <a:pos x="505" y="1145"/>
                </a:cxn>
                <a:cxn ang="0">
                  <a:pos x="733" y="1378"/>
                </a:cxn>
                <a:cxn ang="0">
                  <a:pos x="877" y="1619"/>
                </a:cxn>
                <a:cxn ang="0">
                  <a:pos x="1009" y="1787"/>
                </a:cxn>
                <a:cxn ang="0">
                  <a:pos x="817" y="1607"/>
                </a:cxn>
                <a:cxn ang="0">
                  <a:pos x="673" y="1372"/>
                </a:cxn>
                <a:cxn ang="0">
                  <a:pos x="415" y="1109"/>
                </a:cxn>
                <a:cxn ang="0">
                  <a:pos x="318" y="1078"/>
                </a:cxn>
                <a:cxn ang="0">
                  <a:pos x="318" y="1078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6323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26324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/>
              <a:ahLst/>
              <a:cxnLst>
                <a:cxn ang="0">
                  <a:pos x="1842" y="851"/>
                </a:cxn>
                <a:cxn ang="0">
                  <a:pos x="1937" y="1019"/>
                </a:cxn>
                <a:cxn ang="0">
                  <a:pos x="2051" y="1168"/>
                </a:cxn>
                <a:cxn ang="0">
                  <a:pos x="2117" y="1246"/>
                </a:cxn>
                <a:cxn ang="0">
                  <a:pos x="2153" y="1294"/>
                </a:cxn>
                <a:cxn ang="0">
                  <a:pos x="1889" y="977"/>
                </a:cxn>
                <a:cxn ang="0">
                  <a:pos x="1860" y="929"/>
                </a:cxn>
                <a:cxn ang="0">
                  <a:pos x="1782" y="1240"/>
                </a:cxn>
                <a:cxn ang="0">
                  <a:pos x="1770" y="1486"/>
                </a:cxn>
                <a:cxn ang="0">
                  <a:pos x="1818" y="1906"/>
                </a:cxn>
                <a:cxn ang="0">
                  <a:pos x="1788" y="1930"/>
                </a:cxn>
                <a:cxn ang="0">
                  <a:pos x="1746" y="1534"/>
                </a:cxn>
                <a:cxn ang="0">
                  <a:pos x="1728" y="1288"/>
                </a:cxn>
                <a:cxn ang="0">
                  <a:pos x="1764" y="1085"/>
                </a:cxn>
                <a:cxn ang="0">
                  <a:pos x="1770" y="875"/>
                </a:cxn>
                <a:cxn ang="0">
                  <a:pos x="1268" y="1007"/>
                </a:cxn>
                <a:cxn ang="0">
                  <a:pos x="825" y="1132"/>
                </a:cxn>
                <a:cxn ang="0">
                  <a:pos x="323" y="1312"/>
                </a:cxn>
                <a:cxn ang="0">
                  <a:pos x="18" y="1420"/>
                </a:cxn>
                <a:cxn ang="0">
                  <a:pos x="311" y="1282"/>
                </a:cxn>
                <a:cxn ang="0">
                  <a:pos x="682" y="1144"/>
                </a:cxn>
                <a:cxn ang="0">
                  <a:pos x="1022" y="1037"/>
                </a:cxn>
                <a:cxn ang="0">
                  <a:pos x="1411" y="929"/>
                </a:cxn>
                <a:cxn ang="0">
                  <a:pos x="1692" y="815"/>
                </a:cxn>
                <a:cxn ang="0">
                  <a:pos x="1333" y="623"/>
                </a:cxn>
                <a:cxn ang="0">
                  <a:pos x="861" y="515"/>
                </a:cxn>
                <a:cxn ang="0">
                  <a:pos x="227" y="161"/>
                </a:cxn>
                <a:cxn ang="0">
                  <a:pos x="0" y="83"/>
                </a:cxn>
                <a:cxn ang="0">
                  <a:pos x="329" y="179"/>
                </a:cxn>
                <a:cxn ang="0">
                  <a:pos x="712" y="383"/>
                </a:cxn>
                <a:cxn ang="0">
                  <a:pos x="933" y="491"/>
                </a:cxn>
                <a:cxn ang="0">
                  <a:pos x="1351" y="593"/>
                </a:cxn>
                <a:cxn ang="0">
                  <a:pos x="1650" y="743"/>
                </a:cxn>
                <a:cxn ang="0">
                  <a:pos x="1423" y="461"/>
                </a:cxn>
                <a:cxn ang="0">
                  <a:pos x="1286" y="191"/>
                </a:cxn>
                <a:cxn ang="0">
                  <a:pos x="1154" y="0"/>
                </a:cxn>
                <a:cxn ang="0">
                  <a:pos x="1339" y="215"/>
                </a:cxn>
                <a:cxn ang="0">
                  <a:pos x="1489" y="485"/>
                </a:cxn>
                <a:cxn ang="0">
                  <a:pos x="1746" y="803"/>
                </a:cxn>
                <a:cxn ang="0">
                  <a:pos x="1842" y="851"/>
                </a:cxn>
                <a:cxn ang="0">
                  <a:pos x="1842" y="85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2632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632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6327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6328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6329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647D33B3-5087-4ABF-A894-BC44FB89F8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408" r:id="rId1"/>
    <p:sldLayoutId id="2147484297" r:id="rId2"/>
    <p:sldLayoutId id="2147484296" r:id="rId3"/>
    <p:sldLayoutId id="2147484295" r:id="rId4"/>
    <p:sldLayoutId id="2147484294" r:id="rId5"/>
    <p:sldLayoutId id="2147484293" r:id="rId6"/>
    <p:sldLayoutId id="2147484292" r:id="rId7"/>
    <p:sldLayoutId id="2147484291" r:id="rId8"/>
    <p:sldLayoutId id="2147484290" r:id="rId9"/>
    <p:sldLayoutId id="2147484289" r:id="rId10"/>
    <p:sldLayoutId id="2147484288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29380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229381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2938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938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938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>
              <a:defRPr/>
            </a:pPr>
            <a:fld id="{FA7BC0DF-ECF2-4108-8E41-FBB120859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9" r:id="rId1"/>
    <p:sldLayoutId id="2147484307" r:id="rId2"/>
    <p:sldLayoutId id="2147484306" r:id="rId3"/>
    <p:sldLayoutId id="2147484305" r:id="rId4"/>
    <p:sldLayoutId id="2147484304" r:id="rId5"/>
    <p:sldLayoutId id="2147484303" r:id="rId6"/>
    <p:sldLayoutId id="2147484302" r:id="rId7"/>
    <p:sldLayoutId id="2147484301" r:id="rId8"/>
    <p:sldLayoutId id="2147484300" r:id="rId9"/>
    <p:sldLayoutId id="2147484299" r:id="rId10"/>
    <p:sldLayoutId id="214748429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6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0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0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6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9.xml"/><Relationship Id="rId1" Type="http://schemas.openxmlformats.org/officeDocument/2006/relationships/themeOverride" Target="../theme/themeOverride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69.xml"/><Relationship Id="rId1" Type="http://schemas.openxmlformats.org/officeDocument/2006/relationships/themeOverride" Target="../theme/themeOverride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1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3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6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img109 1ы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3789363"/>
            <a:ext cx="6224587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1331913" y="1268413"/>
            <a:ext cx="5905500" cy="18002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chemeClr val="tx2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ИСТОРИЯ РУССКОГО ЯЗЫКА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1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260350"/>
            <a:ext cx="7386637" cy="1916113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       Как вы думаете, смысл какой пословицы может отразить этот рисунок?</a:t>
            </a:r>
          </a:p>
        </p:txBody>
      </p:sp>
      <p:pic>
        <p:nvPicPr>
          <p:cNvPr id="145413" name="Picture 5" descr="img1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2060575"/>
            <a:ext cx="4537075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5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5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692150"/>
            <a:ext cx="8340725" cy="453707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       Эта пословица эве означает, что мир очень велик, его нельзя охватить руками. Она звучит так: </a:t>
            </a:r>
            <a:r>
              <a:rPr lang="ru-RU" b="1" i="1" smtClean="0"/>
              <a:t>Мир подобен баобабу.</a:t>
            </a:r>
            <a:r>
              <a:rPr lang="ru-RU" smtClean="0"/>
              <a:t> У нас эту мысль выражают словами: </a:t>
            </a:r>
            <a:r>
              <a:rPr lang="ru-RU" b="1" i="1" smtClean="0"/>
              <a:t>Нельзя объять необъятное.</a:t>
            </a:r>
            <a:endParaRPr lang="ru-RU" smtClean="0"/>
          </a:p>
          <a:p>
            <a:pPr eaLnBrk="1" hangingPunct="1">
              <a:buFontTx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Администратор.BFE09ED405B2451\Рабочий стол\img2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1857375"/>
            <a:ext cx="7650162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2" name="Picture 4" descr="img1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981075"/>
            <a:ext cx="7921625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1013" name="Text Box 5"/>
          <p:cNvSpPr txBox="1">
            <a:spLocks noChangeArrowheads="1"/>
          </p:cNvSpPr>
          <p:nvPr/>
        </p:nvSpPr>
        <p:spPr bwMode="auto">
          <a:xfrm>
            <a:off x="900113" y="0"/>
            <a:ext cx="74168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/>
              <a:t>На рисунке изображены письменные знаки различных народов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71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10" name="Picture 6" descr="img1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2276475"/>
            <a:ext cx="6840537" cy="417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9512" name="WordArt 8"/>
          <p:cNvSpPr>
            <a:spLocks noChangeArrowheads="1" noChangeShapeType="1" noTextEdit="1"/>
          </p:cNvSpPr>
          <p:nvPr/>
        </p:nvSpPr>
        <p:spPr bwMode="auto">
          <a:xfrm>
            <a:off x="755650" y="476250"/>
            <a:ext cx="7345363" cy="11620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4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  <a:latin typeface="Arial"/>
                <a:cs typeface="Arial"/>
              </a:rPr>
              <a:t>ИСТОРИЧЕСКИЙ ПУТЬ РУССКОГО ЯЗЫКА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9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149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400" smtClean="0"/>
              <a:t> СКОЛЬКО ЛЕТ РУССКОМУ ЯЗЫКУ?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Лингвисты разделяют живой разговорный язык и литературный.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В первом тысячелетии до нашей эры один из диалектов европейского языка дал начало языку – предку всех славянских языков.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1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51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54" grpId="0"/>
      <p:bldP spid="15155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580" name="Text Box 4"/>
          <p:cNvGrpSpPr>
            <a:grpSpLocks/>
          </p:cNvGrpSpPr>
          <p:nvPr/>
        </p:nvGrpSpPr>
        <p:grpSpPr bwMode="auto">
          <a:xfrm>
            <a:off x="1341438" y="817563"/>
            <a:ext cx="5900737" cy="2760662"/>
            <a:chOff x="845" y="515"/>
            <a:chExt cx="3717" cy="1739"/>
          </a:xfrm>
        </p:grpSpPr>
        <p:pic>
          <p:nvPicPr>
            <p:cNvPr id="278548" name="Text Box 4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45" y="515"/>
              <a:ext cx="3717" cy="17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8549" name="Text Box 2"/>
            <p:cNvSpPr txBox="1">
              <a:spLocks noChangeArrowheads="1"/>
            </p:cNvSpPr>
            <p:nvPr/>
          </p:nvSpPr>
          <p:spPr bwMode="auto">
            <a:xfrm>
              <a:off x="930" y="618"/>
              <a:ext cx="3583" cy="1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4400"/>
                <a:t>Праславянский язык.</a:t>
              </a:r>
            </a:p>
            <a:p>
              <a:pPr algn="ctr">
                <a:spcBef>
                  <a:spcPct val="50000"/>
                </a:spcBef>
              </a:pPr>
              <a:endParaRPr lang="ru-RU" sz="4400"/>
            </a:p>
          </p:txBody>
        </p:sp>
      </p:grpSp>
      <p:grpSp>
        <p:nvGrpSpPr>
          <p:cNvPr id="152581" name="Line 5"/>
          <p:cNvGrpSpPr>
            <a:grpSpLocks/>
          </p:cNvGrpSpPr>
          <p:nvPr/>
        </p:nvGrpSpPr>
        <p:grpSpPr bwMode="auto">
          <a:xfrm>
            <a:off x="1073150" y="3371850"/>
            <a:ext cx="1481138" cy="1754188"/>
            <a:chOff x="676" y="2124"/>
            <a:chExt cx="933" cy="1105"/>
          </a:xfrm>
        </p:grpSpPr>
        <p:pic>
          <p:nvPicPr>
            <p:cNvPr id="278546" name="Line 5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76" y="2124"/>
              <a:ext cx="933" cy="11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8547" name="Text Box 5"/>
            <p:cNvSpPr txBox="1">
              <a:spLocks noChangeArrowheads="1" noChangeShapeType="1"/>
            </p:cNvSpPr>
            <p:nvPr/>
          </p:nvSpPr>
          <p:spPr bwMode="auto">
            <a:xfrm>
              <a:off x="1565" y="2160"/>
              <a:ext cx="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2582" name="Text Box 6"/>
          <p:cNvGrpSpPr>
            <a:grpSpLocks/>
          </p:cNvGrpSpPr>
          <p:nvPr/>
        </p:nvGrpSpPr>
        <p:grpSpPr bwMode="auto">
          <a:xfrm>
            <a:off x="427038" y="4572000"/>
            <a:ext cx="2889250" cy="682625"/>
            <a:chOff x="269" y="2880"/>
            <a:chExt cx="1820" cy="430"/>
          </a:xfrm>
        </p:grpSpPr>
        <p:pic>
          <p:nvPicPr>
            <p:cNvPr id="278544" name="Text Box 6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69" y="2880"/>
              <a:ext cx="1820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8545" name="Text Box 8"/>
            <p:cNvSpPr txBox="1">
              <a:spLocks noChangeArrowheads="1"/>
            </p:cNvSpPr>
            <p:nvPr/>
          </p:nvSpPr>
          <p:spPr bwMode="auto">
            <a:xfrm>
              <a:off x="385" y="2931"/>
              <a:ext cx="1655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/>
                <a:t>южнославянский</a:t>
              </a:r>
            </a:p>
          </p:txBody>
        </p:sp>
      </p:grpSp>
      <p:grpSp>
        <p:nvGrpSpPr>
          <p:cNvPr id="152583" name="Line 7"/>
          <p:cNvGrpSpPr>
            <a:grpSpLocks/>
          </p:cNvGrpSpPr>
          <p:nvPr/>
        </p:nvGrpSpPr>
        <p:grpSpPr bwMode="auto">
          <a:xfrm>
            <a:off x="3883025" y="3395663"/>
            <a:ext cx="896938" cy="2455862"/>
            <a:chOff x="2446" y="2139"/>
            <a:chExt cx="565" cy="1547"/>
          </a:xfrm>
        </p:grpSpPr>
        <p:pic>
          <p:nvPicPr>
            <p:cNvPr id="278542" name="Line 7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446" y="2139"/>
              <a:ext cx="565" cy="15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8543" name="Text Box 11"/>
            <p:cNvSpPr txBox="1">
              <a:spLocks noChangeArrowheads="1" noChangeShapeType="1"/>
            </p:cNvSpPr>
            <p:nvPr/>
          </p:nvSpPr>
          <p:spPr bwMode="auto">
            <a:xfrm>
              <a:off x="2744" y="2160"/>
              <a:ext cx="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2584" name="Text Box 8"/>
          <p:cNvGrpSpPr>
            <a:grpSpLocks/>
          </p:cNvGrpSpPr>
          <p:nvPr/>
        </p:nvGrpSpPr>
        <p:grpSpPr bwMode="auto">
          <a:xfrm>
            <a:off x="2730500" y="5291138"/>
            <a:ext cx="3286125" cy="688975"/>
            <a:chOff x="1720" y="3333"/>
            <a:chExt cx="2070" cy="434"/>
          </a:xfrm>
        </p:grpSpPr>
        <p:pic>
          <p:nvPicPr>
            <p:cNvPr id="278540" name="Text Box 8"/>
            <p:cNvPicPr>
              <a:picLocks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720" y="3333"/>
              <a:ext cx="2070" cy="4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8541" name="Text Box 14"/>
            <p:cNvSpPr txBox="1">
              <a:spLocks noChangeArrowheads="1"/>
            </p:cNvSpPr>
            <p:nvPr/>
          </p:nvSpPr>
          <p:spPr bwMode="auto">
            <a:xfrm>
              <a:off x="1837" y="3385"/>
              <a:ext cx="1905" cy="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/>
                <a:t>западнославянский</a:t>
              </a:r>
            </a:p>
          </p:txBody>
        </p:sp>
      </p:grpSp>
      <p:grpSp>
        <p:nvGrpSpPr>
          <p:cNvPr id="152585" name="Line 9"/>
          <p:cNvGrpSpPr>
            <a:grpSpLocks/>
          </p:cNvGrpSpPr>
          <p:nvPr/>
        </p:nvGrpSpPr>
        <p:grpSpPr bwMode="auto">
          <a:xfrm>
            <a:off x="5962650" y="3365500"/>
            <a:ext cx="1693863" cy="1835150"/>
            <a:chOff x="3756" y="2120"/>
            <a:chExt cx="1067" cy="1156"/>
          </a:xfrm>
        </p:grpSpPr>
        <p:pic>
          <p:nvPicPr>
            <p:cNvPr id="278538" name="Line 9"/>
            <p:cNvPicPr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756" y="2120"/>
              <a:ext cx="1067" cy="1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8539" name="Text Box 17"/>
            <p:cNvSpPr txBox="1">
              <a:spLocks noChangeArrowheads="1" noChangeShapeType="1"/>
            </p:cNvSpPr>
            <p:nvPr/>
          </p:nvSpPr>
          <p:spPr bwMode="auto">
            <a:xfrm>
              <a:off x="3833" y="2160"/>
              <a:ext cx="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2586" name="Text Box 10"/>
          <p:cNvGrpSpPr>
            <a:grpSpLocks/>
          </p:cNvGrpSpPr>
          <p:nvPr/>
        </p:nvGrpSpPr>
        <p:grpSpPr bwMode="auto">
          <a:xfrm>
            <a:off x="5321300" y="4645025"/>
            <a:ext cx="3578225" cy="682625"/>
            <a:chOff x="3352" y="2926"/>
            <a:chExt cx="2254" cy="430"/>
          </a:xfrm>
        </p:grpSpPr>
        <p:pic>
          <p:nvPicPr>
            <p:cNvPr id="278536" name="Text Box 10"/>
            <p:cNvPicPr>
              <a:picLocks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352" y="2926"/>
              <a:ext cx="2254" cy="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8537" name="Text Box 20"/>
            <p:cNvSpPr txBox="1">
              <a:spLocks noChangeArrowheads="1"/>
            </p:cNvSpPr>
            <p:nvPr/>
          </p:nvSpPr>
          <p:spPr bwMode="auto">
            <a:xfrm>
              <a:off x="3470" y="2976"/>
              <a:ext cx="2086" cy="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/>
                <a:t>восточнославянский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2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2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52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52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52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52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52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Прямоугольник 2"/>
          <p:cNvGrpSpPr>
            <a:grpSpLocks/>
          </p:cNvGrpSpPr>
          <p:nvPr/>
        </p:nvGrpSpPr>
        <p:grpSpPr bwMode="auto">
          <a:xfrm>
            <a:off x="1968500" y="347663"/>
            <a:ext cx="5365750" cy="2146300"/>
            <a:chOff x="1240" y="219"/>
            <a:chExt cx="3380" cy="1352"/>
          </a:xfrm>
        </p:grpSpPr>
        <p:pic>
          <p:nvPicPr>
            <p:cNvPr id="279566" name="Прямоугольник 2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40" y="219"/>
              <a:ext cx="3380" cy="1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9567" name="Text Box 2"/>
            <p:cNvSpPr txBox="1">
              <a:spLocks noChangeArrowheads="1"/>
            </p:cNvSpPr>
            <p:nvPr/>
          </p:nvSpPr>
          <p:spPr bwMode="auto">
            <a:xfrm>
              <a:off x="1350" y="270"/>
              <a:ext cx="3195" cy="1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sz="3600">
                  <a:solidFill>
                    <a:srgbClr val="FFFFFF"/>
                  </a:solidFill>
                </a:rPr>
                <a:t>ЮЖНОСЛАВЯНСКИЙ</a:t>
              </a:r>
            </a:p>
          </p:txBody>
        </p:sp>
      </p:grpSp>
      <p:pic>
        <p:nvPicPr>
          <p:cNvPr id="5" name="Прямая со стрелкой 4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9525" y="2292350"/>
            <a:ext cx="2000250" cy="192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Прямая со стрелкой 5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22975" y="2292350"/>
            <a:ext cx="1785938" cy="192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Прямая со стрелкой 8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79900" y="2322513"/>
            <a:ext cx="809625" cy="325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Прямоугольник 12"/>
          <p:cNvGrpSpPr>
            <a:grpSpLocks/>
          </p:cNvGrpSpPr>
          <p:nvPr/>
        </p:nvGrpSpPr>
        <p:grpSpPr bwMode="auto">
          <a:xfrm>
            <a:off x="79375" y="3779838"/>
            <a:ext cx="3286125" cy="1285875"/>
            <a:chOff x="50" y="2381"/>
            <a:chExt cx="2070" cy="810"/>
          </a:xfrm>
        </p:grpSpPr>
        <p:pic>
          <p:nvPicPr>
            <p:cNvPr id="279564" name="Прямоугольник 12"/>
            <p:cNvPicPr>
              <a:picLocks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50" y="2381"/>
              <a:ext cx="2070" cy="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9565" name="Text Box 8"/>
            <p:cNvSpPr txBox="1">
              <a:spLocks noChangeArrowheads="1"/>
            </p:cNvSpPr>
            <p:nvPr/>
          </p:nvSpPr>
          <p:spPr bwMode="auto">
            <a:xfrm>
              <a:off x="135" y="2430"/>
              <a:ext cx="1935" cy="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sz="3600">
                  <a:solidFill>
                    <a:srgbClr val="FFFFFF"/>
                  </a:solidFill>
                </a:rPr>
                <a:t>Болгарский</a:t>
              </a:r>
            </a:p>
          </p:txBody>
        </p:sp>
      </p:grpSp>
      <p:grpSp>
        <p:nvGrpSpPr>
          <p:cNvPr id="16" name="Прямоугольник 15"/>
          <p:cNvGrpSpPr>
            <a:grpSpLocks/>
          </p:cNvGrpSpPr>
          <p:nvPr/>
        </p:nvGrpSpPr>
        <p:grpSpPr bwMode="auto">
          <a:xfrm>
            <a:off x="5724525" y="3706813"/>
            <a:ext cx="3316288" cy="1285875"/>
            <a:chOff x="3606" y="2335"/>
            <a:chExt cx="2089" cy="810"/>
          </a:xfrm>
        </p:grpSpPr>
        <p:pic>
          <p:nvPicPr>
            <p:cNvPr id="279562" name="Прямоугольник 15"/>
            <p:cNvPicPr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06" y="2335"/>
              <a:ext cx="2089" cy="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9563" name="Text Box 11"/>
            <p:cNvSpPr txBox="1">
              <a:spLocks noChangeArrowheads="1"/>
            </p:cNvSpPr>
            <p:nvPr/>
          </p:nvSpPr>
          <p:spPr bwMode="auto">
            <a:xfrm>
              <a:off x="3690" y="2385"/>
              <a:ext cx="1935" cy="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sz="3600">
                  <a:solidFill>
                    <a:srgbClr val="FFFFFF"/>
                  </a:solidFill>
                </a:rPr>
                <a:t> Словенский</a:t>
              </a:r>
            </a:p>
          </p:txBody>
        </p:sp>
      </p:grpSp>
      <p:grpSp>
        <p:nvGrpSpPr>
          <p:cNvPr id="20" name="Прямоугольник 19"/>
          <p:cNvGrpSpPr>
            <a:grpSpLocks/>
          </p:cNvGrpSpPr>
          <p:nvPr/>
        </p:nvGrpSpPr>
        <p:grpSpPr bwMode="auto">
          <a:xfrm>
            <a:off x="2236788" y="5132388"/>
            <a:ext cx="4822825" cy="1433512"/>
            <a:chOff x="1409" y="3233"/>
            <a:chExt cx="3038" cy="903"/>
          </a:xfrm>
        </p:grpSpPr>
        <p:pic>
          <p:nvPicPr>
            <p:cNvPr id="279560" name="Прямоугольник 19"/>
            <p:cNvPicPr>
              <a:picLocks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409" y="3233"/>
              <a:ext cx="3038" cy="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9561" name="Text Box 14"/>
            <p:cNvSpPr txBox="1">
              <a:spLocks noChangeArrowheads="1"/>
            </p:cNvSpPr>
            <p:nvPr/>
          </p:nvSpPr>
          <p:spPr bwMode="auto">
            <a:xfrm>
              <a:off x="1575" y="3285"/>
              <a:ext cx="2745" cy="7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sz="3600">
                  <a:solidFill>
                    <a:srgbClr val="FFFFFF"/>
                  </a:solidFill>
                </a:rPr>
                <a:t> Сербскохорватский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Прямоугольник 2"/>
          <p:cNvGrpSpPr>
            <a:grpSpLocks/>
          </p:cNvGrpSpPr>
          <p:nvPr/>
        </p:nvGrpSpPr>
        <p:grpSpPr bwMode="auto">
          <a:xfrm>
            <a:off x="1712913" y="-79375"/>
            <a:ext cx="6016625" cy="2139950"/>
            <a:chOff x="1079" y="-50"/>
            <a:chExt cx="3790" cy="1348"/>
          </a:xfrm>
        </p:grpSpPr>
        <p:pic>
          <p:nvPicPr>
            <p:cNvPr id="280594" name="Прямоугольник 2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079" y="-50"/>
              <a:ext cx="3790" cy="1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0595" name="Text Box 2"/>
            <p:cNvSpPr txBox="1">
              <a:spLocks noChangeArrowheads="1"/>
            </p:cNvSpPr>
            <p:nvPr/>
          </p:nvSpPr>
          <p:spPr bwMode="auto">
            <a:xfrm>
              <a:off x="1215" y="0"/>
              <a:ext cx="3555" cy="1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sz="3600">
                  <a:solidFill>
                    <a:srgbClr val="FFFFFF"/>
                  </a:solidFill>
                </a:rPr>
                <a:t>ЗАПАДНОСЛАВЯНСКИЙ</a:t>
              </a:r>
            </a:p>
          </p:txBody>
        </p:sp>
      </p:grpSp>
      <p:pic>
        <p:nvPicPr>
          <p:cNvPr id="4" name="Прямая со стрелкой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93838" y="1858963"/>
            <a:ext cx="1712912" cy="163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Прямая со стрелкой 4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10250" y="1858963"/>
            <a:ext cx="1712913" cy="163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Прямая со стрелкой 5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0013" y="1871663"/>
            <a:ext cx="1438275" cy="298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Прямоугольник 6"/>
          <p:cNvGrpSpPr>
            <a:grpSpLocks/>
          </p:cNvGrpSpPr>
          <p:nvPr/>
        </p:nvGrpSpPr>
        <p:grpSpPr bwMode="auto">
          <a:xfrm>
            <a:off x="152400" y="3067050"/>
            <a:ext cx="2852738" cy="1279525"/>
            <a:chOff x="96" y="1932"/>
            <a:chExt cx="1797" cy="806"/>
          </a:xfrm>
        </p:grpSpPr>
        <p:pic>
          <p:nvPicPr>
            <p:cNvPr id="280592" name="Прямоугольник 6"/>
            <p:cNvPicPr>
              <a:picLocks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6" y="1932"/>
              <a:ext cx="1797" cy="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0593" name="Text Box 8"/>
            <p:cNvSpPr txBox="1">
              <a:spLocks noChangeArrowheads="1"/>
            </p:cNvSpPr>
            <p:nvPr/>
          </p:nvSpPr>
          <p:spPr bwMode="auto">
            <a:xfrm>
              <a:off x="180" y="1980"/>
              <a:ext cx="1665" cy="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sz="3600">
                  <a:solidFill>
                    <a:srgbClr val="FFFFFF"/>
                  </a:solidFill>
                </a:rPr>
                <a:t>Польский</a:t>
              </a:r>
            </a:p>
          </p:txBody>
        </p:sp>
      </p:grpSp>
      <p:grpSp>
        <p:nvGrpSpPr>
          <p:cNvPr id="8" name="Прямоугольник 7"/>
          <p:cNvGrpSpPr>
            <a:grpSpLocks/>
          </p:cNvGrpSpPr>
          <p:nvPr/>
        </p:nvGrpSpPr>
        <p:grpSpPr bwMode="auto">
          <a:xfrm>
            <a:off x="5864225" y="3067050"/>
            <a:ext cx="3060700" cy="1279525"/>
            <a:chOff x="3694" y="1932"/>
            <a:chExt cx="1928" cy="806"/>
          </a:xfrm>
        </p:grpSpPr>
        <p:pic>
          <p:nvPicPr>
            <p:cNvPr id="280590" name="Прямоугольник 7"/>
            <p:cNvPicPr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94" y="1932"/>
              <a:ext cx="1928" cy="8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0591" name="Text Box 11"/>
            <p:cNvSpPr txBox="1">
              <a:spLocks noChangeArrowheads="1"/>
            </p:cNvSpPr>
            <p:nvPr/>
          </p:nvSpPr>
          <p:spPr bwMode="auto">
            <a:xfrm>
              <a:off x="3780" y="1980"/>
              <a:ext cx="1755" cy="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sz="3600">
                  <a:solidFill>
                    <a:srgbClr val="FFFFFF"/>
                  </a:solidFill>
                </a:rPr>
                <a:t> Словацкий</a:t>
              </a:r>
            </a:p>
          </p:txBody>
        </p:sp>
      </p:grpSp>
      <p:grpSp>
        <p:nvGrpSpPr>
          <p:cNvPr id="9" name="Прямоугольник 8"/>
          <p:cNvGrpSpPr>
            <a:grpSpLocks/>
          </p:cNvGrpSpPr>
          <p:nvPr/>
        </p:nvGrpSpPr>
        <p:grpSpPr bwMode="auto">
          <a:xfrm>
            <a:off x="390525" y="4419600"/>
            <a:ext cx="4016375" cy="2000250"/>
            <a:chOff x="246" y="2784"/>
            <a:chExt cx="2530" cy="1260"/>
          </a:xfrm>
        </p:grpSpPr>
        <p:pic>
          <p:nvPicPr>
            <p:cNvPr id="280588" name="Прямоугольник 8"/>
            <p:cNvPicPr>
              <a:picLocks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46" y="2784"/>
              <a:ext cx="2530" cy="1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0589" name="Text Box 14"/>
            <p:cNvSpPr txBox="1">
              <a:spLocks noChangeArrowheads="1"/>
            </p:cNvSpPr>
            <p:nvPr/>
          </p:nvSpPr>
          <p:spPr bwMode="auto">
            <a:xfrm>
              <a:off x="405" y="2835"/>
              <a:ext cx="2250" cy="1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sz="3600">
                  <a:solidFill>
                    <a:srgbClr val="FFFFFF"/>
                  </a:solidFill>
                </a:rPr>
                <a:t>  Верхне - и нижнелужицкие</a:t>
              </a:r>
            </a:p>
          </p:txBody>
        </p:sp>
      </p:grpSp>
      <p:grpSp>
        <p:nvGrpSpPr>
          <p:cNvPr id="18" name="Прямоугольник 17"/>
          <p:cNvGrpSpPr>
            <a:grpSpLocks/>
          </p:cNvGrpSpPr>
          <p:nvPr/>
        </p:nvGrpSpPr>
        <p:grpSpPr bwMode="auto">
          <a:xfrm>
            <a:off x="4724400" y="4419600"/>
            <a:ext cx="3140075" cy="2000250"/>
            <a:chOff x="2976" y="2784"/>
            <a:chExt cx="1978" cy="1260"/>
          </a:xfrm>
        </p:grpSpPr>
        <p:pic>
          <p:nvPicPr>
            <p:cNvPr id="280586" name="Прямоугольник 17"/>
            <p:cNvPicPr>
              <a:picLocks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976" y="2784"/>
              <a:ext cx="1978" cy="1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0587" name="Text Box 17"/>
            <p:cNvSpPr txBox="1">
              <a:spLocks noChangeArrowheads="1"/>
            </p:cNvSpPr>
            <p:nvPr/>
          </p:nvSpPr>
          <p:spPr bwMode="auto">
            <a:xfrm>
              <a:off x="3060" y="2835"/>
              <a:ext cx="1845" cy="1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sz="3600">
                  <a:solidFill>
                    <a:srgbClr val="FFFFFF"/>
                  </a:solidFill>
                </a:rPr>
                <a:t>Чешский</a:t>
              </a:r>
            </a:p>
          </p:txBody>
        </p:sp>
      </p:grpSp>
      <p:pic>
        <p:nvPicPr>
          <p:cNvPr id="19" name="Прямая со стрелкой 18"/>
          <p:cNvPicPr>
            <a:picLocks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730750" y="1878013"/>
            <a:ext cx="1365250" cy="297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Прямоугольник 2"/>
          <p:cNvGrpSpPr>
            <a:grpSpLocks/>
          </p:cNvGrpSpPr>
          <p:nvPr/>
        </p:nvGrpSpPr>
        <p:grpSpPr bwMode="auto">
          <a:xfrm>
            <a:off x="1476375" y="347663"/>
            <a:ext cx="6624638" cy="2146300"/>
            <a:chOff x="972" y="219"/>
            <a:chExt cx="4005" cy="1352"/>
          </a:xfrm>
        </p:grpSpPr>
        <p:pic>
          <p:nvPicPr>
            <p:cNvPr id="281614" name="Прямоугольник 2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72" y="219"/>
              <a:ext cx="4005" cy="1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1615" name="Text Box 2"/>
            <p:cNvSpPr txBox="1">
              <a:spLocks noChangeArrowheads="1"/>
            </p:cNvSpPr>
            <p:nvPr/>
          </p:nvSpPr>
          <p:spPr bwMode="auto">
            <a:xfrm>
              <a:off x="1125" y="270"/>
              <a:ext cx="3735" cy="12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sz="3600">
                  <a:solidFill>
                    <a:srgbClr val="FFFFFF"/>
                  </a:solidFill>
                </a:rPr>
                <a:t>ВОСТОЧНОСЛАВЯНСКИЙ</a:t>
              </a:r>
            </a:p>
          </p:txBody>
        </p:sp>
      </p:grpSp>
      <p:pic>
        <p:nvPicPr>
          <p:cNvPr id="4" name="Прямая со стрелкой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9525" y="2292350"/>
            <a:ext cx="2000250" cy="192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Прямая со стрелкой 4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22975" y="2292350"/>
            <a:ext cx="1785938" cy="192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Прямая со стрелкой 5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79900" y="2322513"/>
            <a:ext cx="809625" cy="325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Прямоугольник 6"/>
          <p:cNvGrpSpPr>
            <a:grpSpLocks/>
          </p:cNvGrpSpPr>
          <p:nvPr/>
        </p:nvGrpSpPr>
        <p:grpSpPr bwMode="auto">
          <a:xfrm>
            <a:off x="152400" y="3779838"/>
            <a:ext cx="3286125" cy="1285875"/>
            <a:chOff x="96" y="2381"/>
            <a:chExt cx="2070" cy="810"/>
          </a:xfrm>
        </p:grpSpPr>
        <p:pic>
          <p:nvPicPr>
            <p:cNvPr id="281612" name="Прямоугольник 6"/>
            <p:cNvPicPr>
              <a:picLocks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6" y="2381"/>
              <a:ext cx="2070" cy="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1613" name="Text Box 8"/>
            <p:cNvSpPr txBox="1">
              <a:spLocks noChangeArrowheads="1"/>
            </p:cNvSpPr>
            <p:nvPr/>
          </p:nvSpPr>
          <p:spPr bwMode="auto">
            <a:xfrm>
              <a:off x="180" y="2430"/>
              <a:ext cx="1935" cy="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sz="3600">
                  <a:solidFill>
                    <a:srgbClr val="FFFFFF"/>
                  </a:solidFill>
                </a:rPr>
                <a:t>Русский</a:t>
              </a:r>
            </a:p>
          </p:txBody>
        </p:sp>
      </p:grpSp>
      <p:grpSp>
        <p:nvGrpSpPr>
          <p:cNvPr id="8" name="Прямоугольник 7"/>
          <p:cNvGrpSpPr>
            <a:grpSpLocks/>
          </p:cNvGrpSpPr>
          <p:nvPr/>
        </p:nvGrpSpPr>
        <p:grpSpPr bwMode="auto">
          <a:xfrm>
            <a:off x="5510213" y="3706813"/>
            <a:ext cx="3573462" cy="1285875"/>
            <a:chOff x="3471" y="2335"/>
            <a:chExt cx="2251" cy="810"/>
          </a:xfrm>
        </p:grpSpPr>
        <p:pic>
          <p:nvPicPr>
            <p:cNvPr id="281610" name="Прямоугольник 7"/>
            <p:cNvPicPr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471" y="2335"/>
              <a:ext cx="2251" cy="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1611" name="Text Box 11"/>
            <p:cNvSpPr txBox="1">
              <a:spLocks noChangeArrowheads="1"/>
            </p:cNvSpPr>
            <p:nvPr/>
          </p:nvSpPr>
          <p:spPr bwMode="auto">
            <a:xfrm>
              <a:off x="3555" y="2385"/>
              <a:ext cx="2070" cy="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sz="3600">
                  <a:solidFill>
                    <a:srgbClr val="FFFFFF"/>
                  </a:solidFill>
                </a:rPr>
                <a:t>  Белорусский</a:t>
              </a:r>
            </a:p>
          </p:txBody>
        </p:sp>
      </p:grpSp>
      <p:grpSp>
        <p:nvGrpSpPr>
          <p:cNvPr id="9" name="Прямоугольник 8"/>
          <p:cNvGrpSpPr>
            <a:grpSpLocks/>
          </p:cNvGrpSpPr>
          <p:nvPr/>
        </p:nvGrpSpPr>
        <p:grpSpPr bwMode="auto">
          <a:xfrm>
            <a:off x="2365375" y="5132388"/>
            <a:ext cx="4572000" cy="1433512"/>
            <a:chOff x="1490" y="3233"/>
            <a:chExt cx="2880" cy="903"/>
          </a:xfrm>
        </p:grpSpPr>
        <p:pic>
          <p:nvPicPr>
            <p:cNvPr id="281608" name="Прямоугольник 8"/>
            <p:cNvPicPr>
              <a:picLocks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490" y="3233"/>
              <a:ext cx="2880" cy="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1609" name="Text Box 14"/>
            <p:cNvSpPr txBox="1">
              <a:spLocks noChangeArrowheads="1"/>
            </p:cNvSpPr>
            <p:nvPr/>
          </p:nvSpPr>
          <p:spPr bwMode="auto">
            <a:xfrm>
              <a:off x="1575" y="3285"/>
              <a:ext cx="2745" cy="7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ru-RU" sz="3600">
                  <a:solidFill>
                    <a:srgbClr val="FFFFFF"/>
                  </a:solidFill>
                </a:rPr>
                <a:t> Украинский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19075" y="908050"/>
            <a:ext cx="8924925" cy="3346450"/>
          </a:xfrm>
        </p:spPr>
        <p:txBody>
          <a:bodyPr/>
          <a:lstStyle/>
          <a:p>
            <a:pPr algn="ctr" eaLnBrk="1" hangingPunct="1"/>
            <a:r>
              <a:rPr lang="ru-RU" sz="5000" smtClean="0"/>
              <a:t>ДОРОГА </a:t>
            </a:r>
            <a:br>
              <a:rPr lang="ru-RU" sz="5000" smtClean="0"/>
            </a:br>
            <a:r>
              <a:rPr lang="ru-RU" sz="5000" smtClean="0"/>
              <a:t>К  ПИСЬМЕННОСТИ.</a:t>
            </a:r>
          </a:p>
        </p:txBody>
      </p:sp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1116013" y="3789363"/>
            <a:ext cx="691197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600">
                <a:solidFill>
                  <a:schemeClr val="tx2"/>
                </a:solidFill>
              </a:rPr>
              <a:t>КАК ОБХОДИЛИСЬ БЕЗ ПИСЬМА?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8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8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2" grpId="0"/>
      <p:bldP spid="13824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1500188"/>
            <a:ext cx="8229600" cy="507206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dirty="0" smtClean="0"/>
              <a:t>Общий восточнославянский язык назывался древнерусским. Такова родословная разговорного русского языка: она непрерывна, и начало её теряется в исторической дали. Поэтому ответить на вопрос: «Сколько лет русскому языку?» – вряд ли возможно.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285728"/>
            <a:ext cx="850109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ИЗ СЕРБСКОХОРВАТСКОГО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42938" y="1000125"/>
            <a:ext cx="8143875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002060"/>
                </a:solidFill>
              </a:rPr>
              <a:t>Приведены соответствующие друг другу слова двух родственных языков: слева – сербскохорватские, справа русские. Некоторые слова пропущены.</a:t>
            </a:r>
          </a:p>
          <a:p>
            <a:endParaRPr lang="ru-RU" sz="2000">
              <a:solidFill>
                <a:srgbClr val="C00000"/>
              </a:solidFill>
            </a:endParaRPr>
          </a:p>
          <a:p>
            <a:r>
              <a:rPr lang="ru-RU" sz="2000">
                <a:solidFill>
                  <a:srgbClr val="C00000"/>
                </a:solidFill>
              </a:rPr>
              <a:t>пас		пёс			дошао	          дошёл</a:t>
            </a:r>
          </a:p>
          <a:p>
            <a:r>
              <a:rPr lang="ru-RU" sz="2000">
                <a:solidFill>
                  <a:srgbClr val="C00000"/>
                </a:solidFill>
              </a:rPr>
              <a:t>клен 		клён			плела 	     </a:t>
            </a:r>
          </a:p>
          <a:p>
            <a:r>
              <a:rPr lang="ru-RU" sz="2000">
                <a:solidFill>
                  <a:srgbClr val="C00000"/>
                </a:solidFill>
              </a:rPr>
              <a:t>мео		мёл			жена 	          жена </a:t>
            </a:r>
          </a:p>
          <a:p>
            <a:r>
              <a:rPr lang="ru-RU" sz="2000">
                <a:solidFill>
                  <a:srgbClr val="C00000"/>
                </a:solidFill>
              </a:rPr>
              <a:t>		мёд 				          пчела</a:t>
            </a:r>
          </a:p>
          <a:p>
            <a:r>
              <a:rPr lang="ru-RU" sz="2000">
                <a:solidFill>
                  <a:srgbClr val="C00000"/>
                </a:solidFill>
              </a:rPr>
              <a:t>		лён			осао	          осёл	</a:t>
            </a:r>
          </a:p>
          <a:p>
            <a:r>
              <a:rPr lang="ru-RU" sz="2000">
                <a:solidFill>
                  <a:srgbClr val="C00000"/>
                </a:solidFill>
              </a:rPr>
              <a:t>село		село (деревня)		отац	     </a:t>
            </a:r>
          </a:p>
          <a:p>
            <a:r>
              <a:rPr lang="ru-RU" sz="2000">
                <a:solidFill>
                  <a:srgbClr val="C00000"/>
                </a:solidFill>
              </a:rPr>
              <a:t>лав		лев (животное)		  	          горек</a:t>
            </a:r>
          </a:p>
          <a:p>
            <a:r>
              <a:rPr lang="ru-RU" sz="2000">
                <a:solidFill>
                  <a:srgbClr val="C00000"/>
                </a:solidFill>
              </a:rPr>
              <a:t>полет		полёт			во			</a:t>
            </a:r>
          </a:p>
          <a:p>
            <a:r>
              <a:rPr lang="ru-RU" sz="2000">
                <a:solidFill>
                  <a:srgbClr val="C00000"/>
                </a:solidFill>
              </a:rPr>
              <a:t>болан					  	          бел</a:t>
            </a:r>
          </a:p>
          <a:p>
            <a:r>
              <a:rPr lang="ru-RU" sz="2000">
                <a:solidFill>
                  <a:srgbClr val="C00000"/>
                </a:solidFill>
              </a:rPr>
              <a:t>		ложь 			зао                 зол (от злой)</a:t>
            </a:r>
          </a:p>
          <a:p>
            <a:r>
              <a:rPr lang="ru-RU" sz="2000">
                <a:solidFill>
                  <a:srgbClr val="C00000"/>
                </a:solidFill>
              </a:rPr>
              <a:t>сан		сон			раж 	     		</a:t>
            </a:r>
          </a:p>
          <a:p>
            <a:r>
              <a:rPr lang="ru-RU" sz="2000">
                <a:solidFill>
                  <a:srgbClr val="C00000"/>
                </a:solidFill>
              </a:rPr>
              <a:t>род 		род			го	          гол (от голый)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71500" y="6027738"/>
            <a:ext cx="82153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rgbClr val="002060"/>
                </a:solidFill>
              </a:rPr>
              <a:t>Заполните пропуски нужными словами и опишите подмеченные вами закономерности</a:t>
            </a:r>
            <a:r>
              <a:rPr lang="ru-RU" sz="240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42938" y="3143250"/>
            <a:ext cx="714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C00000"/>
                </a:solidFill>
              </a:rPr>
              <a:t>мед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42938" y="3429000"/>
            <a:ext cx="714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C00000"/>
                </a:solidFill>
              </a:rPr>
              <a:t>лан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0313" y="4643438"/>
            <a:ext cx="9286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C00000"/>
                </a:solidFill>
              </a:rPr>
              <a:t>болен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42938" y="4957763"/>
            <a:ext cx="6429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C00000"/>
                </a:solidFill>
              </a:rPr>
              <a:t>лаж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786563" y="2528888"/>
            <a:ext cx="9286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C00000"/>
                </a:solidFill>
              </a:rPr>
              <a:t>плела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214938" y="3143250"/>
            <a:ext cx="10001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C00000"/>
                </a:solidFill>
              </a:rPr>
              <a:t>пчела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786563" y="3743325"/>
            <a:ext cx="857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C00000"/>
                </a:solidFill>
              </a:rPr>
              <a:t>отец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214938" y="4071938"/>
            <a:ext cx="10715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C00000"/>
                </a:solidFill>
              </a:rPr>
              <a:t>горак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786563" y="4357688"/>
            <a:ext cx="714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C00000"/>
                </a:solidFill>
              </a:rPr>
              <a:t>вол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5214938" y="4643438"/>
            <a:ext cx="6429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C00000"/>
                </a:solidFill>
              </a:rPr>
              <a:t>бео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786563" y="5243513"/>
            <a:ext cx="7858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C00000"/>
                </a:solidFill>
              </a:rPr>
              <a:t>рожь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>
          <a:xfrm>
            <a:off x="263525" y="333375"/>
            <a:ext cx="8556625" cy="6264275"/>
          </a:xfrm>
        </p:spPr>
        <p:txBody>
          <a:bodyPr>
            <a:normAutofit/>
          </a:bodyPr>
          <a:lstStyle/>
          <a:p>
            <a:pPr marL="365760" indent="-256032" algn="ctr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Первым литературным языком, общим для всех славян, стал язык первых переводов священных христианских книг – </a:t>
            </a:r>
            <a:r>
              <a:rPr lang="ru-RU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старославянский.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 нём написаны древнейшие памятники Х – Х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I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вв. Со второй половины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XI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в. под влиянием живых славянских языков формируются национальные изводы (варианты) литературного языка. Язык памятников этого времени принято называть </a:t>
            </a:r>
            <a:r>
              <a:rPr lang="ru-RU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церковнославянским.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 только в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XVIII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столетии появляется собственно русский литературный язык.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Братья из Солуни</a:t>
            </a:r>
          </a:p>
        </p:txBody>
      </p:sp>
      <p:pic>
        <p:nvPicPr>
          <p:cNvPr id="154629" name="Picture 5" descr="img1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1268413"/>
            <a:ext cx="4824413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46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154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6" name="WordArt 4"/>
          <p:cNvSpPr>
            <a:spLocks noChangeArrowheads="1" noChangeShapeType="1" noTextEdit="1"/>
          </p:cNvSpPr>
          <p:nvPr/>
        </p:nvSpPr>
        <p:spPr bwMode="auto">
          <a:xfrm>
            <a:off x="1187450" y="333375"/>
            <a:ext cx="7056438" cy="1047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Кирилл и Мефодий.</a:t>
            </a:r>
          </a:p>
          <a:p>
            <a:pPr algn="ctr"/>
            <a:r>
              <a:rPr lang="ru-RU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Их роль в создании азбуки </a:t>
            </a:r>
          </a:p>
        </p:txBody>
      </p:sp>
      <p:pic>
        <p:nvPicPr>
          <p:cNvPr id="156679" name="Picture 7" descr="img16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628775"/>
            <a:ext cx="8424863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6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41" name="Picture 5" descr="img1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1341438"/>
            <a:ext cx="7777162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7943" name="WordArt 7"/>
          <p:cNvSpPr>
            <a:spLocks noChangeArrowheads="1" noChangeShapeType="1" noTextEdit="1"/>
          </p:cNvSpPr>
          <p:nvPr/>
        </p:nvSpPr>
        <p:spPr bwMode="auto">
          <a:xfrm>
            <a:off x="2268538" y="260350"/>
            <a:ext cx="4679950" cy="914400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ГЛАГОЛИЦА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7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79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67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4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700" name="Picture 4" descr="img1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0038"/>
            <a:ext cx="4643438" cy="528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7701" name="Picture 5" descr="img1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557338"/>
            <a:ext cx="4500562" cy="5300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7702" name="WordArt 6"/>
          <p:cNvSpPr>
            <a:spLocks noChangeArrowheads="1" noChangeShapeType="1" noTextEdit="1"/>
          </p:cNvSpPr>
          <p:nvPr/>
        </p:nvSpPr>
        <p:spPr bwMode="auto">
          <a:xfrm>
            <a:off x="2484438" y="260350"/>
            <a:ext cx="4464050" cy="987425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ru-RU" sz="3600" b="1" kern="10">
                <a:ln w="9525">
                  <a:round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КИРИЛЛИЦА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7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77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577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0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Администратор.BFE09ED405B2451\Мои документы\Мои рисунки\Рисунок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Администратор.BFE09ED405B2451\Мои документы\Мои рисунки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00063" y="0"/>
            <a:ext cx="7786687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/>
              <a:t>     Запишите глаголицей старославянские слова, соответствующие русским словам </a:t>
            </a:r>
            <a:r>
              <a:rPr lang="ru-RU" sz="3200" b="1" i="1"/>
              <a:t>конь</a:t>
            </a:r>
            <a:r>
              <a:rPr lang="ru-RU" sz="3200" i="1"/>
              <a:t> </a:t>
            </a:r>
            <a:r>
              <a:rPr lang="ru-RU" sz="3200"/>
              <a:t>и </a:t>
            </a:r>
            <a:r>
              <a:rPr lang="ru-RU" sz="3200" b="1" i="1"/>
              <a:t>лесок</a:t>
            </a:r>
            <a:r>
              <a:rPr lang="ru-RU" sz="3200" i="1"/>
              <a:t>.</a:t>
            </a:r>
            <a:endParaRPr lang="ru-RU" sz="3200"/>
          </a:p>
        </p:txBody>
      </p:sp>
      <p:pic>
        <p:nvPicPr>
          <p:cNvPr id="5124" name="Picture 4" descr="C:\Documents and Settings\Администратор.BFE09ED405B2451\Мои документы\Мои рисунки\Рисунок29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88" y="5715000"/>
            <a:ext cx="6000750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img1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75" y="2000250"/>
            <a:ext cx="6215063" cy="365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3" name="Rectangle 5"/>
          <p:cNvSpPr>
            <a:spLocks noGrp="1" noChangeArrowheads="1"/>
          </p:cNvSpPr>
          <p:nvPr>
            <p:ph/>
          </p:nvPr>
        </p:nvSpPr>
        <p:spPr>
          <a:xfrm>
            <a:off x="0" y="981075"/>
            <a:ext cx="9144000" cy="237648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smtClean="0">
                <a:solidFill>
                  <a:schemeClr val="tx2"/>
                </a:solidFill>
              </a:rPr>
              <a:t>           </a:t>
            </a:r>
            <a:r>
              <a:rPr lang="ru-RU" sz="2800" b="1" smtClean="0">
                <a:solidFill>
                  <a:srgbClr val="996633"/>
                </a:solidFill>
              </a:rPr>
              <a:t>Было это очень-очень давно. Так давно, что даже невозможно себе представить когда. В те далёкие времена на всей земле не было ни одного дома и люди жили в пещерах. Но там жили не только люди, в некоторых пещерах обитали медведи.</a:t>
            </a:r>
          </a:p>
        </p:txBody>
      </p:sp>
      <p:sp>
        <p:nvSpPr>
          <p:cNvPr id="135174" name="Text Box 6"/>
          <p:cNvSpPr txBox="1">
            <a:spLocks noChangeArrowheads="1"/>
          </p:cNvSpPr>
          <p:nvPr/>
        </p:nvSpPr>
        <p:spPr bwMode="auto">
          <a:xfrm>
            <a:off x="2484438" y="0"/>
            <a:ext cx="4751387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/>
              <a:t> </a:t>
            </a:r>
            <a:r>
              <a:rPr lang="ru-RU" sz="3200" b="1">
                <a:solidFill>
                  <a:srgbClr val="663300"/>
                </a:solidFill>
              </a:rPr>
              <a:t>А начинали всё медведи.</a:t>
            </a:r>
          </a:p>
          <a:p>
            <a:pPr>
              <a:spcBef>
                <a:spcPct val="50000"/>
              </a:spcBef>
            </a:pPr>
            <a:endParaRPr lang="ru-RU" sz="3200">
              <a:solidFill>
                <a:srgbClr val="66330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0" y="3571875"/>
            <a:ext cx="9144000" cy="358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b="1">
                <a:solidFill>
                  <a:srgbClr val="996633"/>
                </a:solidFill>
              </a:rPr>
              <a:t> </a:t>
            </a:r>
            <a:r>
              <a:rPr lang="ru-RU" sz="2800" b="1">
                <a:solidFill>
                  <a:srgbClr val="996633"/>
                </a:solidFill>
              </a:rPr>
              <a:t>Долго ли, коротко ли, как говорится в сказках, но древние люди каким-то образом выселили древних Топтыгиных из их медвежьих углов. (Вы, наверное, помните весёлое стихотворение Н. Некрасова « Генерал Топтыгин». В нём рассказывается о медведе, которого люди, боящиеся всех начальников на свете, приняли за генерала.)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>
                <a:solidFill>
                  <a:srgbClr val="996633"/>
                </a:solidFill>
              </a:rPr>
              <a:t>        </a:t>
            </a:r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5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98613"/>
            <a:ext cx="9144000" cy="52593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        Появление письменности у славян связано с принятием христианства: было необходимо перевести византийские церковные книги на понятный русским людям язык. Так в </a:t>
            </a:r>
            <a:r>
              <a:rPr lang="en-US" smtClean="0"/>
              <a:t>IX – X </a:t>
            </a:r>
            <a:r>
              <a:rPr lang="ru-RU" smtClean="0"/>
              <a:t>веках появился церковнославянский язык, который использовался в богослужебных книгах. В то же время среди памятников письменности Древней Руси есть и такие, которые написаны не на церковнославянском, а отражают черты живого разговорного языка.</a:t>
            </a:r>
          </a:p>
        </p:txBody>
      </p:sp>
      <p:sp>
        <p:nvSpPr>
          <p:cNvPr id="158725" name="WordArt 5"/>
          <p:cNvSpPr>
            <a:spLocks noChangeArrowheads="1" noChangeShapeType="1" noTextEdit="1"/>
          </p:cNvSpPr>
          <p:nvPr/>
        </p:nvSpPr>
        <p:spPr bwMode="auto">
          <a:xfrm>
            <a:off x="1042988" y="260350"/>
            <a:ext cx="6985000" cy="11525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Impact"/>
              </a:rPr>
              <a:t>ПОЯВЛЕНИЕ ПИСЬМЕННОСТИ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8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58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build="p"/>
      <p:bldP spid="15872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8" name="Picture 4" descr="img1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9749" name="Text Box 5"/>
          <p:cNvSpPr txBox="1">
            <a:spLocks noChangeArrowheads="1"/>
          </p:cNvSpPr>
          <p:nvPr/>
        </p:nvSpPr>
        <p:spPr bwMode="auto">
          <a:xfrm>
            <a:off x="539750" y="5670550"/>
            <a:ext cx="79930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/>
              <a:t>Церковнославянский язык был языком культуры и письменной традиции, а русский – языком повседневного общения.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9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Documents and Settings\Администратор.BFE09ED405B2451\Рабочий стол\img2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3" y="2143125"/>
            <a:ext cx="4000500" cy="435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Documents and Settings\Администратор.BFE09ED405B2451\Мои документы\Мои рисунки\Рисунок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071563"/>
            <a:ext cx="3657600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57188" y="285750"/>
            <a:ext cx="4643437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    Централизация русских земель, управление страной из единого центра требовали единого стандарта государственных документов. Образцом считался язык московских приказов (канцелярий), которому стремились подражать провинциальные дьяки и подьячие (так в старину называли государственных чиновников). Поэтому деловые тексты </a:t>
            </a:r>
            <a:r>
              <a:rPr lang="en-US"/>
              <a:t>XVII </a:t>
            </a:r>
            <a:r>
              <a:rPr lang="ru-RU"/>
              <a:t>в. почти лишены местных диалектных особенностей.</a:t>
            </a:r>
          </a:p>
          <a:p>
            <a:r>
              <a:rPr lang="ru-RU"/>
              <a:t>     В 1574 г. во Львове Иван Фёдоров издал первый печатный «Букварь». В 1619 г. вышла знаменитая, впоследствии много раз переиздававшаяся    </a:t>
            </a:r>
          </a:p>
          <a:p>
            <a:r>
              <a:rPr lang="ru-RU"/>
              <a:t>« Грамматика славенск</a:t>
            </a:r>
            <a:r>
              <a:rPr lang="en-US"/>
              <a:t>i</a:t>
            </a:r>
            <a:r>
              <a:rPr lang="ru-RU"/>
              <a:t>я правильная синтагма…» Мелетия  Смотрицкого. По этой книге издания 1648 г. училось не одно поколение русских людей, в их числе был М.В. Ломоносов.</a:t>
            </a:r>
          </a:p>
        </p:txBody>
      </p:sp>
      <p:pic>
        <p:nvPicPr>
          <p:cNvPr id="3076" name="Picture 4" descr="C:\Documents and Settings\Администратор.BFE09ED405B2451\Рабочий стол\img1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75" y="714375"/>
            <a:ext cx="3429000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429250" y="3857625"/>
            <a:ext cx="3143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Листки из азбуки Ивана Фёдорова. Острог. 1578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260350"/>
            <a:ext cx="8674100" cy="825500"/>
          </a:xfrm>
        </p:spPr>
        <p:txBody>
          <a:bodyPr/>
          <a:lstStyle/>
          <a:p>
            <a:pPr algn="ctr" eaLnBrk="1" hangingPunct="1"/>
            <a:r>
              <a:rPr lang="ru-RU" b="1" smtClean="0"/>
              <a:t>Правка алфавита Петром </a:t>
            </a:r>
            <a:r>
              <a:rPr lang="en-US" b="1" smtClean="0"/>
              <a:t>I.</a:t>
            </a:r>
            <a:endParaRPr lang="ru-RU" b="1" smtClean="0"/>
          </a:p>
        </p:txBody>
      </p:sp>
      <p:sp>
        <p:nvSpPr>
          <p:cNvPr id="160771" name="Rectangle 3"/>
          <p:cNvSpPr>
            <a:spLocks noGrp="1" noChangeArrowheads="1"/>
          </p:cNvSpPr>
          <p:nvPr>
            <p:ph idx="1"/>
          </p:nvPr>
        </p:nvSpPr>
        <p:spPr>
          <a:xfrm>
            <a:off x="0" y="1125538"/>
            <a:ext cx="9144000" cy="573246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100" smtClean="0"/>
              <a:t>                </a:t>
            </a:r>
            <a:r>
              <a:rPr lang="ru-RU" sz="2700" b="1" smtClean="0"/>
              <a:t>29 января 1710 г. Пётр Ι собственноручно написал на издании «Азбуки»: «Сими литеры печатать историческия и мануфактурныя книги. А которыя почернены (т. е. зачёркнуты.), тех в вышеписанных книгах не употреблять».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700" b="1" smtClean="0"/>
              <a:t>        Великому реформатору в области графики удалось лишь устранить буквы «от», «омега», и «пси» - в этом и состояла первая и единственная реформа русской графики. После неё были только реформы орфографии. Пётр Ι впервые узаконил две разновидности букв: прописные и строчные, «нелегально» уже существовавшие в русской письменности, а также отменил знаки титл (надстрочные знаки) для сокращённого написания слов.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700" b="1" smtClean="0"/>
              <a:t>          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0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160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0" grpId="0"/>
      <p:bldP spid="160771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692150"/>
            <a:ext cx="7920038" cy="576103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mtClean="0"/>
              <a:t>              Реформа 1708-1710 гг. разделила единый алфавит на два: один - традиционный, использовавшийся для церковных книг, а другой- новый, светский, гражданский. Четверть века спустя Российская Академия наук продолжила реформирование алфавита, начатое Петром. В 1725 г. Она исключила из алфавита буквы «кси» и «зело», а также «ижицу», которая, однако, позже вновь была восстановлена. Тогда же была введена в алфавит буква «й».</a:t>
            </a:r>
          </a:p>
          <a:p>
            <a:pPr algn="ctr" eaLnBrk="1" hangingPunct="1">
              <a:lnSpc>
                <a:spcPct val="90000"/>
              </a:lnSpc>
            </a:pPr>
            <a:endParaRPr lang="ru-RU" smtClean="0"/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1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795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20" name="Picture 4" descr="img1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628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628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28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456613" cy="1833563"/>
          </a:xfrm>
        </p:spPr>
        <p:txBody>
          <a:bodyPr/>
          <a:lstStyle/>
          <a:p>
            <a:pPr eaLnBrk="1" hangingPunct="1">
              <a:defRPr/>
            </a:pPr>
            <a:r>
              <a:rPr lang="ru-RU"/>
              <a:t> </a:t>
            </a:r>
            <a:r>
              <a:rPr lang="ru-RU" sz="2900"/>
              <a:t>В 1775 году вышла в свет «Российская грамматика» Михаила Васильевича Ломоносова (1711 – 1765).</a:t>
            </a:r>
            <a:r>
              <a:rPr lang="ru-RU"/>
              <a:t> </a:t>
            </a:r>
          </a:p>
        </p:txBody>
      </p:sp>
      <p:pic>
        <p:nvPicPr>
          <p:cNvPr id="163844" name="Picture 4" descr="img1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1989138"/>
            <a:ext cx="3887787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63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3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dirty="0"/>
              <a:t>       Учёный утверждал, что орфография должна служить «к удобному чтению каждому» и предлагал отменить Ђ и Ъ в конце слов. Однако, несмотря на это буква </a:t>
            </a:r>
            <a:r>
              <a:rPr lang="ru-RU" dirty="0" err="1"/>
              <a:t>ъ</a:t>
            </a:r>
            <a:r>
              <a:rPr lang="ru-RU" dirty="0"/>
              <a:t> преспокойно вошла в XІХ век и сохранилась до 1917 года.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4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7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Администратор.BFE09ED405B2451\Рабочий стол\img1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09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95000"/>
              </a:lnSpc>
              <a:buFont typeface="Wingdings" pitchFamily="2" charset="2"/>
              <a:buNone/>
            </a:pPr>
            <a:endParaRPr lang="ru-RU" sz="3000" smtClean="0">
              <a:solidFill>
                <a:srgbClr val="996633"/>
              </a:solidFill>
            </a:endParaRPr>
          </a:p>
          <a:p>
            <a:pPr eaLnBrk="1" hangingPunct="1">
              <a:lnSpc>
                <a:spcPct val="95000"/>
              </a:lnSpc>
              <a:buFont typeface="Wingdings" pitchFamily="2" charset="2"/>
              <a:buNone/>
            </a:pPr>
            <a:r>
              <a:rPr lang="ru-RU" sz="3000" smtClean="0">
                <a:solidFill>
                  <a:srgbClr val="996633"/>
                </a:solidFill>
              </a:rPr>
              <a:t>        Огляделись люди по сторонам и вдруг увидели на стенах своих новых жилищ какие-то таинственные знаки.</a:t>
            </a:r>
          </a:p>
          <a:p>
            <a:pPr eaLnBrk="1" hangingPunct="1">
              <a:lnSpc>
                <a:spcPct val="95000"/>
              </a:lnSpc>
              <a:buFont typeface="Wingdings" pitchFamily="2" charset="2"/>
              <a:buNone/>
            </a:pPr>
            <a:r>
              <a:rPr lang="ru-RU" sz="3000" smtClean="0">
                <a:solidFill>
                  <a:srgbClr val="996633"/>
                </a:solidFill>
              </a:rPr>
              <a:t>        Но оказалось, что ничего таинственного в них нет. Это были царапины, которые сделали медведи, когда точили когти о стену. Царапины навели древних людей на очень интересную мысль: значит, на ровной поверхности можно нацарапать какое-то изображение.  </a:t>
            </a:r>
          </a:p>
          <a:p>
            <a:pPr eaLnBrk="1" hangingPunct="1">
              <a:lnSpc>
                <a:spcPct val="95000"/>
              </a:lnSpc>
              <a:buFont typeface="Wingdings" pitchFamily="2" charset="2"/>
              <a:buNone/>
            </a:pPr>
            <a:r>
              <a:rPr lang="ru-RU" sz="3000" smtClean="0">
                <a:solidFill>
                  <a:srgbClr val="996633"/>
                </a:solidFill>
              </a:rPr>
              <a:t>        Именно так представляют себе некоторые учёные начало дороги к письменности. Тем, что медведи начертили что-то когтями на стенах, они оказали людям медвежью услугу.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9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Администратор.BFE09ED405B2451\Рабочий стол\img2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1643063"/>
            <a:ext cx="7286625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8625"/>
            <a:ext cx="9144000" cy="6072188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2800" b="1" smtClean="0"/>
              <a:t>С вопросом использования славянизмов связана и знаменитая теория «трёх штилей» Михаила Васильевича Ломоносова. В </a:t>
            </a:r>
            <a:r>
              <a:rPr lang="en-US" sz="2800" b="1" smtClean="0"/>
              <a:t>XVIII</a:t>
            </a:r>
            <a:r>
              <a:rPr lang="ru-RU" sz="2800" b="1" smtClean="0"/>
              <a:t> в. Формируются жанры новой русской литературы.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2800" b="1" smtClean="0"/>
              <a:t>Так в героических поэмах, одах, торжественных речах (произведения «высокого» стиля) должны были употребляться, церковнославянских и русских языков.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2800" b="1" smtClean="0"/>
              <a:t>В драматургии, сатирах («средний» стиль) употреблялась общеупотребительная лексика.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2800" b="1" smtClean="0"/>
              <a:t>В поэмах, эпиграммах («низкий» стиль) славянизмы неуместны.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2800" b="1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28625" y="428625"/>
            <a:ext cx="8215313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/>
              <a:t>СТАРЫЙ СТИЛЬ			НОВЫЙ СТИЛЬ</a:t>
            </a:r>
          </a:p>
          <a:p>
            <a:endParaRPr lang="ru-RU" sz="2000"/>
          </a:p>
          <a:p>
            <a:r>
              <a:rPr lang="ru-RU" sz="2000" i="1"/>
              <a:t>Деревенским девкам навстречу	Пёстрые толпы сельских </a:t>
            </a:r>
          </a:p>
          <a:p>
            <a:r>
              <a:rPr lang="ru-RU" sz="2000" i="1"/>
              <a:t>идут цыганки.				ореад сретаются с 						смуглыми </a:t>
            </a:r>
          </a:p>
          <a:p>
            <a:r>
              <a:rPr lang="ru-RU" sz="2000" i="1"/>
              <a:t>					ватагами пресмыкающихся </a:t>
            </a:r>
          </a:p>
          <a:p>
            <a:r>
              <a:rPr lang="ru-RU" sz="2000" i="1"/>
              <a:t>					фараонит.</a:t>
            </a:r>
          </a:p>
          <a:p>
            <a:endParaRPr lang="ru-RU" sz="2000" i="1"/>
          </a:p>
          <a:p>
            <a:r>
              <a:rPr lang="ru-RU" sz="2000" i="1"/>
              <a:t>Жалкая старушка, у которой		Трогательный предмет					сострадания, которого </a:t>
            </a:r>
          </a:p>
          <a:p>
            <a:r>
              <a:rPr lang="ru-RU" sz="2000" i="1"/>
              <a:t>на лице были написаны уныние 	уныло 	задумчивая 	         и  горесть.				физиономия						 	означало гипохондрию.	    	  					</a:t>
            </a:r>
          </a:p>
          <a:p>
            <a:endParaRPr lang="ru-RU" sz="2000" i="1"/>
          </a:p>
          <a:p>
            <a:r>
              <a:rPr lang="ru-RU" sz="2000" i="1"/>
              <a:t>Какой благорастворённый воздух! 	Что я обоняю в развитии 					красот.		</a:t>
            </a:r>
          </a:p>
          <a:p>
            <a:r>
              <a:rPr lang="ru-RU" sz="2000" i="1"/>
              <a:t>					вожделеннейшего  периода.</a:t>
            </a:r>
          </a:p>
          <a:p>
            <a:r>
              <a:rPr lang="ru-RU" sz="2000" i="1"/>
              <a:t>			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333375"/>
            <a:ext cx="4824412" cy="61912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/>
              <a:t>       В стихотворении Марины Ивановны Цветаевой, посвященном Александру Александровичу Блоку, есть строка: «Имя твоё – пять букв». Однако после реформы орфографии 1918 года в фамилии Блок осталось четыре буквы, исчез стоявший в конце твёрдый знак. Поэтому для современного читателя  это обращение остаётся загадкой. </a:t>
            </a:r>
          </a:p>
        </p:txBody>
      </p:sp>
      <p:pic>
        <p:nvPicPr>
          <p:cNvPr id="165892" name="Picture 4" descr="img1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692150"/>
            <a:ext cx="3024187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5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5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58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5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891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5" y="765175"/>
            <a:ext cx="8412163" cy="575945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mtClean="0"/>
              <a:t>           </a:t>
            </a:r>
            <a:r>
              <a:rPr lang="ru-RU" smtClean="0">
                <a:solidFill>
                  <a:srgbClr val="FFFFCC"/>
                </a:solidFill>
              </a:rPr>
              <a:t>Несколько раз (1929, 1934, 1956, 1962) на протяжении ХХ века собирались Орфографические комиссии, которые принимали решения об изменениях в русской орфографии. Но попытка изменить привычные нормы вызывает сопротивление большинства грамотных людей. Споры продолжаются до сих пор.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6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15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8" name="Picture 4" descr="img1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69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284538"/>
            <a:ext cx="9144000" cy="28114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mtClean="0">
                <a:solidFill>
                  <a:srgbClr val="990000"/>
                </a:solidFill>
              </a:rPr>
              <a:t>ОБЪЯСНИТЕ, ЧТО ОЗНАЧАЮТ В НАШЕМ РАССКАЗЕ СЛОВА </a:t>
            </a:r>
            <a:r>
              <a:rPr lang="ru-RU" i="1" smtClean="0">
                <a:solidFill>
                  <a:srgbClr val="990000"/>
                </a:solidFill>
              </a:rPr>
              <a:t>МЕДВЕЖИЙ УГОЛ </a:t>
            </a:r>
            <a:r>
              <a:rPr lang="ru-RU" smtClean="0">
                <a:solidFill>
                  <a:srgbClr val="990000"/>
                </a:solidFill>
              </a:rPr>
              <a:t>И </a:t>
            </a:r>
            <a:r>
              <a:rPr lang="ru-RU" i="1" smtClean="0">
                <a:solidFill>
                  <a:srgbClr val="990000"/>
                </a:solidFill>
              </a:rPr>
              <a:t>МЕДВЕЖЬЯ УСЛУГА.</a:t>
            </a:r>
            <a:endParaRPr lang="ru-RU" smtClean="0">
              <a:solidFill>
                <a:srgbClr val="990000"/>
              </a:solidFill>
            </a:endParaRPr>
          </a:p>
        </p:txBody>
      </p:sp>
      <p:pic>
        <p:nvPicPr>
          <p:cNvPr id="139268" name="Picture 4" descr="img101 3и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333375"/>
            <a:ext cx="7704137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/>
              <a:t>ПОНЯТНО БЕЗ СЛОВ.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3525" y="1598613"/>
            <a:ext cx="8556625" cy="449738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800"/>
              <a:t>        </a:t>
            </a:r>
            <a:r>
              <a:rPr lang="ru-RU" sz="3600"/>
              <a:t>Когда-то народы были бесписьменными. Кое-где такие народы существуют и в наше время. Как же они обходились и обходятся без письма? У каждого народа есть свои сигналы-символы. Символы без слов обозначают, запрещают или разрешают что-либо.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0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0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29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  <a:defRPr/>
            </a:pPr>
            <a:r>
              <a:rPr lang="ru-RU"/>
              <a:t> </a:t>
            </a:r>
          </a:p>
        </p:txBody>
      </p:sp>
      <p:sp>
        <p:nvSpPr>
          <p:cNvPr id="269314" name="Text Box 4"/>
          <p:cNvSpPr txBox="1">
            <a:spLocks noChangeArrowheads="1"/>
          </p:cNvSpPr>
          <p:nvPr/>
        </p:nvSpPr>
        <p:spPr bwMode="auto">
          <a:xfrm>
            <a:off x="468313" y="1484313"/>
            <a:ext cx="56165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41317" name="Text Box 5"/>
          <p:cNvSpPr txBox="1">
            <a:spLocks noChangeArrowheads="1"/>
          </p:cNvSpPr>
          <p:nvPr/>
        </p:nvSpPr>
        <p:spPr bwMode="auto">
          <a:xfrm>
            <a:off x="0" y="2276475"/>
            <a:ext cx="9144000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/>
              <a:t>Догадайтесь сами, какие паруса надо было поднять в случае победы, а какие – в случае гибели.</a:t>
            </a:r>
          </a:p>
        </p:txBody>
      </p:sp>
      <p:sp>
        <p:nvSpPr>
          <p:cNvPr id="141318" name="WordArt 6"/>
          <p:cNvSpPr>
            <a:spLocks noChangeArrowheads="1" noChangeShapeType="1" noTextEdit="1"/>
          </p:cNvSpPr>
          <p:nvPr/>
        </p:nvSpPr>
        <p:spPr bwMode="auto">
          <a:xfrm>
            <a:off x="1258888" y="620713"/>
            <a:ext cx="6553200" cy="136842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pPr algn="ctr"/>
            <a:r>
              <a:rPr lang="ru-RU" sz="4400" b="1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Легенда о Минотавре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41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7" grpId="0"/>
      <p:bldP spid="1413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mtClean="0"/>
              <a:t>КАКИЕ БЫВАЮТ СИГНАЛЫ.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mtClean="0"/>
              <a:t>Канадские индейцы разводили костры, дым которых был виден далеко. Этот дым многое мог сообщить людям на большом расстоянии. А у австралийских аборигенов есть специальное слово, обозначающее «читать дым». В Африке известия передавались от одного поселения к другому дробью большого барабана – тамтама. </a:t>
            </a:r>
          </a:p>
        </p:txBody>
      </p:sp>
      <p:pic>
        <p:nvPicPr>
          <p:cNvPr id="142340" name="Picture 4" descr="img16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2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8" grpId="0"/>
      <p:bldP spid="14233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4" name="Picture 4" descr="img1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80063" y="1844675"/>
            <a:ext cx="3228975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5795963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smtClean="0"/>
              <a:t>        Чтобы накопленные знания не исчезли, не растворились во времени, люди придумали рисуночное письмо.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smtClean="0"/>
              <a:t>       Один из африканских народов – эве – создал специальное рисуночное письмо для записи своих пословиц.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smtClean="0"/>
              <a:t>       Вот эти два человека, вооруженные луком и стрелами, - запись пословицы   </a:t>
            </a:r>
            <a:r>
              <a:rPr lang="ru-RU" sz="2800" b="1" i="1" smtClean="0"/>
              <a:t>Двум врагам долго не устоять (потому что одному из них придется уступить). </a:t>
            </a:r>
            <a:r>
              <a:rPr lang="ru-RU" sz="2800" smtClean="0"/>
              <a:t>По-русски  в таких случаях говорят: </a:t>
            </a:r>
            <a:r>
              <a:rPr lang="ru-RU" sz="2800" b="1" i="1" smtClean="0"/>
              <a:t>Два медведя в одной берлоге не уживутся.</a:t>
            </a:r>
            <a:endParaRPr lang="ru-RU" sz="28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3" grpId="0" build="p"/>
    </p:bldLst>
  </p:timing>
</p:sld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theme/_rels/them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theme/_rels/them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_rels/them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theme/theme1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Лучи">
  <a:themeElements>
    <a:clrScheme name="Лучи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Луч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Лучи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учи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Занавес">
  <a:themeElements>
    <a:clrScheme name="Занавес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Занавес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навес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навес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Палитра">
  <a:themeElements>
    <a:clrScheme name="Палитра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Палит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литра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литра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литра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Салют">
  <a:themeElements>
    <a:clrScheme name="Салют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Салют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алют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Пото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Edge">
  <a:themeElements>
    <a:clrScheme name="Тема Offic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Тема Offic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иксел">
  <a:themeElements>
    <a:clrScheme name="Пиксел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Склон">
  <a:themeElements>
    <a:clrScheme name="Склон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Склон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клон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клон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Океан">
  <a:themeElements>
    <a:clrScheme name="Океан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кеан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кеан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кеан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Вершина горы">
  <a:themeElements>
    <a:clrScheme name="Вершина горы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Вершина гор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ершина горы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Граница">
  <a:themeElements>
    <a:clrScheme name="Граница 2">
      <a:dk1>
        <a:srgbClr val="5B5D6B"/>
      </a:dk1>
      <a:lt1>
        <a:srgbClr val="FFFFFF"/>
      </a:lt1>
      <a:dk2>
        <a:srgbClr val="5A5C6C"/>
      </a:dk2>
      <a:lt2>
        <a:srgbClr val="FFFFCC"/>
      </a:lt2>
      <a:accent1>
        <a:srgbClr val="9966FF"/>
      </a:accent1>
      <a:accent2>
        <a:srgbClr val="9383B3"/>
      </a:accent2>
      <a:accent3>
        <a:srgbClr val="B5B5BA"/>
      </a:accent3>
      <a:accent4>
        <a:srgbClr val="DADADA"/>
      </a:accent4>
      <a:accent5>
        <a:srgbClr val="CAB8FF"/>
      </a:accent5>
      <a:accent6>
        <a:srgbClr val="8576A2"/>
      </a:accent6>
      <a:hlink>
        <a:srgbClr val="A3C145"/>
      </a:hlink>
      <a:folHlink>
        <a:srgbClr val="6FA9B7"/>
      </a:folHlink>
    </a:clrScheme>
    <a:fontScheme name="Границ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Граница 1">
        <a:dk1>
          <a:srgbClr val="00007A"/>
        </a:dk1>
        <a:lt1>
          <a:srgbClr val="FFFFFF"/>
        </a:lt1>
        <a:dk2>
          <a:srgbClr val="000066"/>
        </a:dk2>
        <a:lt2>
          <a:srgbClr val="CCECFF"/>
        </a:lt2>
        <a:accent1>
          <a:srgbClr val="6F64C2"/>
        </a:accent1>
        <a:accent2>
          <a:srgbClr val="0089BA"/>
        </a:accent2>
        <a:accent3>
          <a:srgbClr val="AAAAB8"/>
        </a:accent3>
        <a:accent4>
          <a:srgbClr val="DADADA"/>
        </a:accent4>
        <a:accent5>
          <a:srgbClr val="BBB8DD"/>
        </a:accent5>
        <a:accent6>
          <a:srgbClr val="007CA8"/>
        </a:accent6>
        <a:hlink>
          <a:srgbClr val="66CCFF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2">
        <a:dk1>
          <a:srgbClr val="5B5D6B"/>
        </a:dk1>
        <a:lt1>
          <a:srgbClr val="FFFFFF"/>
        </a:lt1>
        <a:dk2>
          <a:srgbClr val="5A5C6C"/>
        </a:dk2>
        <a:lt2>
          <a:srgbClr val="FFFFCC"/>
        </a:lt2>
        <a:accent1>
          <a:srgbClr val="9966FF"/>
        </a:accent1>
        <a:accent2>
          <a:srgbClr val="9383B3"/>
        </a:accent2>
        <a:accent3>
          <a:srgbClr val="B5B5BA"/>
        </a:accent3>
        <a:accent4>
          <a:srgbClr val="DADADA"/>
        </a:accent4>
        <a:accent5>
          <a:srgbClr val="CAB8FF"/>
        </a:accent5>
        <a:accent6>
          <a:srgbClr val="8576A2"/>
        </a:accent6>
        <a:hlink>
          <a:srgbClr val="A3C145"/>
        </a:hlink>
        <a:folHlink>
          <a:srgbClr val="6FA9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3">
        <a:dk1>
          <a:srgbClr val="86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6600"/>
        </a:accent1>
        <a:accent2>
          <a:srgbClr val="FF9933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4">
        <a:dk1>
          <a:srgbClr val="676A5C"/>
        </a:dk1>
        <a:lt1>
          <a:srgbClr val="FFFFFF"/>
        </a:lt1>
        <a:dk2>
          <a:srgbClr val="686B5D"/>
        </a:dk2>
        <a:lt2>
          <a:srgbClr val="FFFFCC"/>
        </a:lt2>
        <a:accent1>
          <a:srgbClr val="CC6600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E2B8AA"/>
        </a:accent5>
        <a:accent6>
          <a:srgbClr val="738F98"/>
        </a:accent6>
        <a:hlink>
          <a:srgbClr val="DDBF4F"/>
        </a:hlink>
        <a:folHlink>
          <a:srgbClr val="B7B6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5">
        <a:dk1>
          <a:srgbClr val="AC835E"/>
        </a:dk1>
        <a:lt1>
          <a:srgbClr val="FFFFFF"/>
        </a:lt1>
        <a:dk2>
          <a:srgbClr val="AE8764"/>
        </a:dk2>
        <a:lt2>
          <a:srgbClr val="FFFFCC"/>
        </a:lt2>
        <a:accent1>
          <a:srgbClr val="CC6600"/>
        </a:accent1>
        <a:accent2>
          <a:srgbClr val="FF5050"/>
        </a:accent2>
        <a:accent3>
          <a:srgbClr val="D3C3B8"/>
        </a:accent3>
        <a:accent4>
          <a:srgbClr val="DADADA"/>
        </a:accent4>
        <a:accent5>
          <a:srgbClr val="E2B8AA"/>
        </a:accent5>
        <a:accent6>
          <a:srgbClr val="E74848"/>
        </a:accent6>
        <a:hlink>
          <a:srgbClr val="FFCC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6">
        <a:dk1>
          <a:srgbClr val="526133"/>
        </a:dk1>
        <a:lt1>
          <a:srgbClr val="FFFFFF"/>
        </a:lt1>
        <a:dk2>
          <a:srgbClr val="4E5D31"/>
        </a:dk2>
        <a:lt2>
          <a:srgbClr val="FFFFCC"/>
        </a:lt2>
        <a:accent1>
          <a:srgbClr val="99CC00"/>
        </a:accent1>
        <a:accent2>
          <a:srgbClr val="7A9505"/>
        </a:accent2>
        <a:accent3>
          <a:srgbClr val="B2B6AD"/>
        </a:accent3>
        <a:accent4>
          <a:srgbClr val="DADADA"/>
        </a:accent4>
        <a:accent5>
          <a:srgbClr val="CAE2AA"/>
        </a:accent5>
        <a:accent6>
          <a:srgbClr val="6E8704"/>
        </a:accent6>
        <a:hlink>
          <a:srgbClr val="FFCC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7">
        <a:dk1>
          <a:srgbClr val="000000"/>
        </a:dk1>
        <a:lt1>
          <a:srgbClr val="DDDCC5"/>
        </a:lt1>
        <a:dk2>
          <a:srgbClr val="95934B"/>
        </a:dk2>
        <a:lt2>
          <a:srgbClr val="DBDAC3"/>
        </a:lt2>
        <a:accent1>
          <a:srgbClr val="EAEBE1"/>
        </a:accent1>
        <a:accent2>
          <a:srgbClr val="9DB0B7"/>
        </a:accent2>
        <a:accent3>
          <a:srgbClr val="EBEBDF"/>
        </a:accent3>
        <a:accent4>
          <a:srgbClr val="000000"/>
        </a:accent4>
        <a:accent5>
          <a:srgbClr val="F3F3EE"/>
        </a:accent5>
        <a:accent6>
          <a:srgbClr val="8E9FA6"/>
        </a:accent6>
        <a:hlink>
          <a:srgbClr val="009900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Граница 8">
        <a:dk1>
          <a:srgbClr val="007E7B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CC66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B95C"/>
        </a:accent6>
        <a:hlink>
          <a:srgbClr val="CCFFCC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Граница 9">
        <a:dk1>
          <a:srgbClr val="000000"/>
        </a:dk1>
        <a:lt1>
          <a:srgbClr val="FFFFFF"/>
        </a:lt1>
        <a:dk2>
          <a:srgbClr val="000000"/>
        </a:dk2>
        <a:lt2>
          <a:srgbClr val="FEFEFE"/>
        </a:lt2>
        <a:accent1>
          <a:srgbClr val="E1E1FF"/>
        </a:accent1>
        <a:accent2>
          <a:srgbClr val="D9FFF8"/>
        </a:accent2>
        <a:accent3>
          <a:srgbClr val="FFFFFF"/>
        </a:accent3>
        <a:accent4>
          <a:srgbClr val="000000"/>
        </a:accent4>
        <a:accent5>
          <a:srgbClr val="EEEEFF"/>
        </a:accent5>
        <a:accent6>
          <a:srgbClr val="C4E7E1"/>
        </a:accent6>
        <a:hlink>
          <a:srgbClr val="9966FF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Клен">
  <a:themeElements>
    <a:clrScheme name="Клен 1">
      <a:dk1>
        <a:srgbClr val="BB5F03"/>
      </a:dk1>
      <a:lt1>
        <a:srgbClr val="FFFFFF"/>
      </a:lt1>
      <a:dk2>
        <a:srgbClr val="993300"/>
      </a:dk2>
      <a:lt2>
        <a:srgbClr val="FEEC94"/>
      </a:lt2>
      <a:accent1>
        <a:srgbClr val="FF9900"/>
      </a:accent1>
      <a:accent2>
        <a:srgbClr val="B76A03"/>
      </a:accent2>
      <a:accent3>
        <a:srgbClr val="CAADAA"/>
      </a:accent3>
      <a:accent4>
        <a:srgbClr val="DADADA"/>
      </a:accent4>
      <a:accent5>
        <a:srgbClr val="FFCAAA"/>
      </a:accent5>
      <a:accent6>
        <a:srgbClr val="A65F02"/>
      </a:accent6>
      <a:hlink>
        <a:srgbClr val="FFFFCC"/>
      </a:hlink>
      <a:folHlink>
        <a:srgbClr val="CCCC00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Профиль">
  <a:themeElements>
    <a:clrScheme name="Профиль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Профиль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рофиль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офиль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10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1.xml><?xml version="1.0" encoding="utf-8"?>
<a:themeOverride xmlns:a="http://schemas.openxmlformats.org/drawingml/2006/main">
  <a:clrScheme name="Тема Office 5">
    <a:dk1>
      <a:srgbClr val="9B8D65"/>
    </a:dk1>
    <a:lt1>
      <a:srgbClr val="F8F8F8"/>
    </a:lt1>
    <a:dk2>
      <a:srgbClr val="002600"/>
    </a:dk2>
    <a:lt2>
      <a:srgbClr val="FAFACC"/>
    </a:lt2>
    <a:accent1>
      <a:srgbClr val="CC9933"/>
    </a:accent1>
    <a:accent2>
      <a:srgbClr val="8F9967"/>
    </a:accent2>
    <a:accent3>
      <a:srgbClr val="AAACAA"/>
    </a:accent3>
    <a:accent4>
      <a:srgbClr val="D4D4D4"/>
    </a:accent4>
    <a:accent5>
      <a:srgbClr val="E2CAAD"/>
    </a:accent5>
    <a:accent6>
      <a:srgbClr val="818A5D"/>
    </a:accent6>
    <a:hlink>
      <a:srgbClr val="336600"/>
    </a:hlink>
    <a:folHlink>
      <a:srgbClr val="808000"/>
    </a:folHlink>
  </a:clrScheme>
</a:themeOverride>
</file>

<file path=ppt/theme/themeOverride12.xml><?xml version="1.0" encoding="utf-8"?>
<a:themeOverride xmlns:a="http://schemas.openxmlformats.org/drawingml/2006/main">
  <a:clrScheme name="Тема Office 5">
    <a:dk1>
      <a:srgbClr val="9B8D65"/>
    </a:dk1>
    <a:lt1>
      <a:srgbClr val="F8F8F8"/>
    </a:lt1>
    <a:dk2>
      <a:srgbClr val="002600"/>
    </a:dk2>
    <a:lt2>
      <a:srgbClr val="FAFACC"/>
    </a:lt2>
    <a:accent1>
      <a:srgbClr val="CC9933"/>
    </a:accent1>
    <a:accent2>
      <a:srgbClr val="8F9967"/>
    </a:accent2>
    <a:accent3>
      <a:srgbClr val="AAACAA"/>
    </a:accent3>
    <a:accent4>
      <a:srgbClr val="D4D4D4"/>
    </a:accent4>
    <a:accent5>
      <a:srgbClr val="E2CAAD"/>
    </a:accent5>
    <a:accent6>
      <a:srgbClr val="818A5D"/>
    </a:accent6>
    <a:hlink>
      <a:srgbClr val="336600"/>
    </a:hlink>
    <a:folHlink>
      <a:srgbClr val="808000"/>
    </a:folHlink>
  </a:clrScheme>
</a:themeOverride>
</file>

<file path=ppt/theme/themeOverride2.xml><?xml version="1.0" encoding="utf-8"?>
<a:themeOverride xmlns:a="http://schemas.openxmlformats.org/drawingml/2006/main">
  <a:clrScheme name="Бумажная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</a:themeOverride>
</file>

<file path=ppt/theme/themeOverride3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5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6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7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8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ppt/theme/themeOverride9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632</TotalTime>
  <Words>1365</Words>
  <Application>Microsoft Office PowerPoint</Application>
  <PresentationFormat>Экран (4:3)</PresentationFormat>
  <Paragraphs>116</Paragraphs>
  <Slides>45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18</vt:i4>
      </vt:variant>
      <vt:variant>
        <vt:lpstr>Тема</vt:lpstr>
      </vt:variant>
      <vt:variant>
        <vt:i4>21</vt:i4>
      </vt:variant>
      <vt:variant>
        <vt:lpstr>Заголовки слайдов</vt:lpstr>
      </vt:variant>
      <vt:variant>
        <vt:i4>45</vt:i4>
      </vt:variant>
    </vt:vector>
  </HeadingPairs>
  <TitlesOfParts>
    <vt:vector size="84" baseType="lpstr">
      <vt:lpstr>Arial</vt:lpstr>
      <vt:lpstr>Arial Black</vt:lpstr>
      <vt:lpstr>Calibri</vt:lpstr>
      <vt:lpstr>Century Schoolbook</vt:lpstr>
      <vt:lpstr>Constantia</vt:lpstr>
      <vt:lpstr>Corbel</vt:lpstr>
      <vt:lpstr>Franklin Gothic Book</vt:lpstr>
      <vt:lpstr>Franklin Gothic Medium</vt:lpstr>
      <vt:lpstr>Garamond</vt:lpstr>
      <vt:lpstr>Gill Sans MT</vt:lpstr>
      <vt:lpstr>Impact</vt:lpstr>
      <vt:lpstr>Lucida Sans Unicode</vt:lpstr>
      <vt:lpstr>Tahoma</vt:lpstr>
      <vt:lpstr>Times New Roman</vt:lpstr>
      <vt:lpstr>Verdana</vt:lpstr>
      <vt:lpstr>Wingdings</vt:lpstr>
      <vt:lpstr>Wingdings 2</vt:lpstr>
      <vt:lpstr>Wingdings 3</vt:lpstr>
      <vt:lpstr>Слои</vt:lpstr>
      <vt:lpstr>Пиксел</vt:lpstr>
      <vt:lpstr>Оформление по умолчанию</vt:lpstr>
      <vt:lpstr>Склон</vt:lpstr>
      <vt:lpstr>Океан</vt:lpstr>
      <vt:lpstr>Вершина горы</vt:lpstr>
      <vt:lpstr>Граница</vt:lpstr>
      <vt:lpstr>Клен</vt:lpstr>
      <vt:lpstr>Профиль</vt:lpstr>
      <vt:lpstr>Лучи</vt:lpstr>
      <vt:lpstr>Занавес</vt:lpstr>
      <vt:lpstr>Палитра</vt:lpstr>
      <vt:lpstr>Разрез</vt:lpstr>
      <vt:lpstr>Салют</vt:lpstr>
      <vt:lpstr>Поток</vt:lpstr>
      <vt:lpstr>Edge</vt:lpstr>
      <vt:lpstr>Трек</vt:lpstr>
      <vt:lpstr>Открытая</vt:lpstr>
      <vt:lpstr>Эркер</vt:lpstr>
      <vt:lpstr>1_Поток</vt:lpstr>
      <vt:lpstr>Солнцестояние</vt:lpstr>
      <vt:lpstr>Презентация PowerPoint</vt:lpstr>
      <vt:lpstr>ДОРОГА  К  ПИСЬМЕННОСТИ.</vt:lpstr>
      <vt:lpstr>Презентация PowerPoint</vt:lpstr>
      <vt:lpstr>Презентация PowerPoint</vt:lpstr>
      <vt:lpstr>Презентация PowerPoint</vt:lpstr>
      <vt:lpstr>ПОНЯТНО БЕЗ СЛОВ.</vt:lpstr>
      <vt:lpstr>Презентация PowerPoint</vt:lpstr>
      <vt:lpstr>КАКИЕ БЫВАЮТ СИГНАЛЫ.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СКОЛЬКО ЛЕТ РУССКОМУ ЯЗЫКУ?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Братья из Солуни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Правка алфавита Петром I.</vt:lpstr>
      <vt:lpstr>Презентация PowerPoint</vt:lpstr>
      <vt:lpstr>Презентация PowerPoint</vt:lpstr>
      <vt:lpstr> В 1775 году вышла в свет «Российская грамматика» Михаила Васильевича Ломоносова (1711 – 1765).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Дом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РУССКОГО     ЯЗЫКА.</dc:title>
  <dc:creator>Наталия</dc:creator>
  <cp:lastModifiedBy>1</cp:lastModifiedBy>
  <cp:revision>52</cp:revision>
  <dcterms:created xsi:type="dcterms:W3CDTF">2007-11-23T18:13:11Z</dcterms:created>
  <dcterms:modified xsi:type="dcterms:W3CDTF">2020-12-24T07:29:16Z</dcterms:modified>
</cp:coreProperties>
</file>