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2804BE-9325-418D-8664-EC4D2C76A4C6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304D4C6-BB0A-4A72-A36F-83AB6E47998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02624" cy="3336032"/>
          </a:xfrm>
        </p:spPr>
        <p:txBody>
          <a:bodyPr>
            <a:normAutofit/>
          </a:bodyPr>
          <a:lstStyle/>
          <a:p>
            <a:r>
              <a:rPr lang="ru-RU" sz="4800" dirty="0" err="1" smtClean="0"/>
              <a:t>Речкалов</a:t>
            </a:r>
            <a:r>
              <a:rPr lang="ru-RU" sz="4800" dirty="0" smtClean="0"/>
              <a:t> Григорий Андреевич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3535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 городе Ирбите:</a:t>
            </a:r>
          </a:p>
          <a:p>
            <a:r>
              <a:rPr lang="ru-RU" dirty="0" smtClean="0"/>
              <a:t>1) бюст на Аллее Героев, установлен 9 мая 2012 года;</a:t>
            </a:r>
          </a:p>
          <a:p>
            <a:r>
              <a:rPr lang="ru-RU" dirty="0" smtClean="0"/>
              <a:t>2) тематическая экспозиция и экспонаты (личные вещи </a:t>
            </a:r>
            <a:r>
              <a:rPr lang="ru-RU" dirty="0" err="1" smtClean="0"/>
              <a:t>Речкалова</a:t>
            </a:r>
            <a:r>
              <a:rPr lang="ru-RU" dirty="0" smtClean="0"/>
              <a:t>) в историко-этнографическом музее.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1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2420888"/>
            <a:ext cx="5017740" cy="4181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6-1236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764704"/>
            <a:ext cx="3528963" cy="468052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60648"/>
            <a:ext cx="4059936" cy="58353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Григорий </a:t>
            </a:r>
            <a:r>
              <a:rPr lang="ru-RU" dirty="0" smtClean="0"/>
              <a:t>Андреевич </a:t>
            </a:r>
            <a:r>
              <a:rPr lang="ru-RU" dirty="0" err="1" smtClean="0"/>
              <a:t>Речкалов</a:t>
            </a:r>
            <a:r>
              <a:rPr lang="ru-RU" dirty="0" smtClean="0"/>
              <a:t>. Родился 9 февраля 1920 году в деревне Зайково �</a:t>
            </a:r>
            <a:r>
              <a:rPr lang="ru-RU" dirty="0" err="1" smtClean="0"/>
              <a:t>Ирбитского</a:t>
            </a:r>
            <a:r>
              <a:rPr lang="ru-RU" dirty="0" smtClean="0"/>
              <a:t> района Свердловской области в семье крестьянина. По национальности русский. Член КПСС с 1942 года. В Советской Армии с 1938 года. В 1939 году окончил Пермскую военную авиационную школу.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3056" y="1844824"/>
            <a:ext cx="4745882" cy="3672408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6016" y="332656"/>
            <a:ext cx="3992120" cy="57633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200" dirty="0" smtClean="0"/>
              <a:t>  </a:t>
            </a:r>
            <a:r>
              <a:rPr lang="ru-RU" sz="2200" dirty="0" smtClean="0"/>
              <a:t> </a:t>
            </a:r>
            <a:r>
              <a:rPr lang="ru-RU" dirty="0" smtClean="0"/>
              <a:t>В годы Великой Отечественной войны Г.А. </a:t>
            </a:r>
            <a:r>
              <a:rPr lang="ru-RU" dirty="0" err="1" smtClean="0"/>
              <a:t>Речкалов</a:t>
            </a:r>
            <a:r>
              <a:rPr lang="ru-RU" dirty="0" smtClean="0"/>
              <a:t> участвовал в боях на Южном, </a:t>
            </a:r>
            <a:r>
              <a:rPr lang="ru-RU" dirty="0" err="1" smtClean="0"/>
              <a:t>Северо-Кавказском</a:t>
            </a:r>
            <a:r>
              <a:rPr lang="ru-RU" dirty="0" smtClean="0"/>
              <a:t>, 1, 2 и 4-м Украинских фронтах, был командиром звена, эскадрильи, штурманом, заместителем а затем и командиром 55 (16 гвардейского) истребительного авиационного полка.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zx19s_953rga.2c7hybq1yedcwskgs44408kkw.ejcuplo1l0oo0sk8c40s8osc4.th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6764" y="1524000"/>
            <a:ext cx="7510472" cy="4572000"/>
          </a:xfr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Летчик-истребитель, заместитель командира 16-го гвардейского истребительного авиаполка,  дважды Герой Советского Союза Григорий Андреевич Речкалов возле своего самолета Р-39 «Аэрокобра».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457200" y="404664"/>
            <a:ext cx="8305800" cy="1728192"/>
          </a:xfrm>
        </p:spPr>
        <p:txBody>
          <a:bodyPr/>
          <a:lstStyle/>
          <a:p>
            <a:r>
              <a:rPr lang="ru-RU" b="1" dirty="0" smtClean="0"/>
              <a:t>Г. А. </a:t>
            </a:r>
            <a:r>
              <a:rPr lang="ru-RU" b="1" dirty="0" err="1" smtClean="0"/>
              <a:t>Речкалов</a:t>
            </a:r>
            <a:r>
              <a:rPr lang="ru-RU" b="1" dirty="0" smtClean="0"/>
              <a:t> летал на двух самолётах Р-39 "</a:t>
            </a:r>
            <a:r>
              <a:rPr lang="ru-RU" b="1" dirty="0" err="1" smtClean="0"/>
              <a:t>Аэрокобра</a:t>
            </a:r>
            <a:r>
              <a:rPr lang="ru-RU" b="1" dirty="0" smtClean="0"/>
              <a:t>«. Звёздочки, обозначавшие воздушные победы, наносились слева на носу самолёта.</a:t>
            </a:r>
          </a:p>
          <a:p>
            <a:endParaRPr lang="ru-RU" b="1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4" name="Содержимое 3" descr="rechkal3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259632" y="4653136"/>
            <a:ext cx="6848475" cy="2016125"/>
          </a:xfrm>
        </p:spPr>
      </p:pic>
      <p:pic>
        <p:nvPicPr>
          <p:cNvPr id="5" name="Рисунок 4" descr="rechkal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2492896"/>
            <a:ext cx="6696744" cy="19716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>
                <a:solidFill>
                  <a:schemeClr val="accent4">
                    <a:lumMod val="50000"/>
                  </a:schemeClr>
                </a:solidFill>
              </a:rPr>
              <a:t>           награды</a:t>
            </a:r>
            <a:endParaRPr lang="ru-RU" sz="66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7499176" cy="4572000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sz="11200" b="1" dirty="0" smtClean="0"/>
              <a:t>Награждён орденами: </a:t>
            </a:r>
          </a:p>
          <a:p>
            <a:pPr>
              <a:buNone/>
            </a:pPr>
            <a:r>
              <a:rPr lang="ru-RU" sz="11200" b="1" dirty="0" smtClean="0"/>
              <a:t>Ленина, Красного </a:t>
            </a:r>
          </a:p>
          <a:p>
            <a:pPr>
              <a:buNone/>
            </a:pPr>
            <a:r>
              <a:rPr lang="ru-RU" sz="11200" b="1" dirty="0" smtClean="0"/>
              <a:t>Знамени(четырежды),</a:t>
            </a:r>
          </a:p>
          <a:p>
            <a:pPr>
              <a:buNone/>
            </a:pPr>
            <a:r>
              <a:rPr lang="ru-RU" sz="11200" b="1" dirty="0" smtClean="0"/>
              <a:t>Александра Невского,</a:t>
            </a:r>
          </a:p>
          <a:p>
            <a:pPr>
              <a:buNone/>
            </a:pPr>
            <a:r>
              <a:rPr lang="ru-RU" sz="11200" b="1" dirty="0" smtClean="0"/>
              <a:t>Отечественной войны 1-й</a:t>
            </a:r>
          </a:p>
          <a:p>
            <a:pPr>
              <a:buNone/>
            </a:pPr>
            <a:r>
              <a:rPr lang="ru-RU" sz="11200" b="1" dirty="0" smtClean="0"/>
              <a:t> степени, Красной Звезды </a:t>
            </a:r>
          </a:p>
          <a:p>
            <a:pPr>
              <a:buNone/>
            </a:pPr>
            <a:r>
              <a:rPr lang="ru-RU" sz="11200" b="1" dirty="0" smtClean="0"/>
              <a:t>(дважды); </a:t>
            </a:r>
            <a:r>
              <a:rPr lang="ru-RU" sz="11200" b="1" dirty="0" smtClean="0"/>
              <a:t>медалями</a:t>
            </a:r>
            <a:endParaRPr lang="ru-RU" sz="11200" b="1" dirty="0" smtClean="0"/>
          </a:p>
          <a:p>
            <a:pPr>
              <a:buNone/>
            </a:pPr>
            <a:endParaRPr lang="ru-RU" sz="8600" b="1" dirty="0" smtClean="0"/>
          </a:p>
          <a:p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47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   Григорий </a:t>
            </a:r>
            <a:r>
              <a:rPr lang="ru-RU" sz="2800" dirty="0" err="1" smtClean="0"/>
              <a:t>Речкалов</a:t>
            </a:r>
            <a:r>
              <a:rPr lang="ru-RU" sz="2800" dirty="0" smtClean="0"/>
              <a:t> - один из самых известных в мире летчиков-истребителей. Всего за время войны он совершил 450 боевых вылетов, провел 122 воздушных боя. По одним источникам, он сбил 56 вражеских самолетов, по другим </a:t>
            </a:r>
            <a:r>
              <a:rPr lang="ru-RU" sz="2800" dirty="0" smtClean="0"/>
              <a:t>– 61.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rechkalov_rechkal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2852936"/>
            <a:ext cx="2297400" cy="35099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31296"/>
          </a:xfrm>
        </p:spPr>
        <p:txBody>
          <a:bodyPr/>
          <a:lstStyle/>
          <a:p>
            <a:pPr>
              <a:buNone/>
            </a:pPr>
            <a:r>
              <a:rPr lang="ru-RU" sz="3200" b="1" dirty="0" smtClean="0"/>
              <a:t>   После войны продолжал служить в ВВС. В 1951 году окончил </a:t>
            </a:r>
            <a:r>
              <a:rPr lang="ru-RU" sz="3200" b="1" dirty="0" err="1" smtClean="0"/>
              <a:t>Военно</a:t>
            </a:r>
            <a:r>
              <a:rPr lang="ru-RU" sz="3200" b="1" dirty="0" smtClean="0"/>
              <a:t> - Воздушную академию. С 1959 года Гвардии генерал - майор авиации Г. А. </a:t>
            </a:r>
            <a:r>
              <a:rPr lang="ru-RU" sz="3200" b="1" dirty="0" err="1" smtClean="0"/>
              <a:t>Речкалов</a:t>
            </a:r>
            <a:r>
              <a:rPr lang="ru-RU" sz="3200" b="1" dirty="0" smtClean="0"/>
              <a:t> - в запасе. Жил в Москве. Написал книги о военных буднях - "В гостях у молодости", "Дымное небо войны", "В небе Молдавии". Умер 22 декабря 1990 года.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353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 посёлке Зайково:</a:t>
            </a:r>
          </a:p>
          <a:p>
            <a:r>
              <a:rPr lang="ru-RU" dirty="0" smtClean="0"/>
              <a:t>бюст, установленный в 1949 году при личном участии Г.А. </a:t>
            </a:r>
            <a:r>
              <a:rPr lang="ru-RU" dirty="0" err="1" smtClean="0"/>
              <a:t>Речкалова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музей в здании бывшей детской библиотеки;</a:t>
            </a:r>
          </a:p>
          <a:p>
            <a:r>
              <a:rPr lang="ru-RU" dirty="0" smtClean="0"/>
              <a:t>дом семьи и здание начальной школы, где учился Григорий.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376228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3140968"/>
            <a:ext cx="4428492" cy="2952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94</TotalTime>
  <Words>221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Речкалов Григорий Андреевич</vt:lpstr>
      <vt:lpstr>Слайд 2</vt:lpstr>
      <vt:lpstr>Слайд 3</vt:lpstr>
      <vt:lpstr>Летчик-истребитель, заместитель командира 16-го гвардейского истребительного авиаполка,  дважды Герой Советского Союза Григорий Андреевич Речкалов возле своего самолета Р-39 «Аэрокобра».</vt:lpstr>
      <vt:lpstr>   </vt:lpstr>
      <vt:lpstr>           награды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Речкалов Григорий Андреевич</dc:title>
  <dc:creator>Владелец</dc:creator>
  <cp:lastModifiedBy>Владелец</cp:lastModifiedBy>
  <cp:revision>10</cp:revision>
  <dcterms:created xsi:type="dcterms:W3CDTF">2015-01-20T08:01:54Z</dcterms:created>
  <dcterms:modified xsi:type="dcterms:W3CDTF">2015-01-27T09:13:58Z</dcterms:modified>
</cp:coreProperties>
</file>