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58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38" y="-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BF0E-5723-4D38-B847-3A0CA465A1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7B33-ECDF-4FF7-B408-2D69A8F4E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5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7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B33-ECDF-4FF7-B408-2D69A8F4EE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000" y="1898643"/>
            <a:ext cx="6804000" cy="1225021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000" y="3238500"/>
            <a:ext cx="4788000" cy="756000"/>
          </a:xfrm>
          <a:solidFill>
            <a:schemeClr val="bg1">
              <a:lumMod val="75000"/>
            </a:schemeClr>
          </a:solidFill>
          <a:effectLst>
            <a:softEdge rad="63500"/>
          </a:effectLst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00" y="-113597"/>
            <a:ext cx="2379024" cy="226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0" y="3801870"/>
            <a:ext cx="1557220" cy="2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-174658"/>
            <a:ext cx="2303500" cy="219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5303"/>
            <a:ext cx="6995120" cy="952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85D8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85D8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85D8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85D8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85D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___Microsoft_PowerPoint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1.iconbird.com/ico/2013/9/446/w512h5121380376664MetroUIPhone.png" TargetMode="External"/><Relationship Id="rId13" Type="http://schemas.openxmlformats.org/officeDocument/2006/relationships/hyperlink" Target="https://banner2.kisspng.com/20180129/auw/kisspng-traffic-light-cartoon-clip-art-traffic-lights-cartoon-cards-5a6edd2da200b5.7151924115172150216636.jpg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://a1438.phobos.apple.com/us/r30/Purple/v4/e9/4b/43/e94b430e-ff24-3ad1-0af5-b354fc88967a/mzl.hsykdhpa.png" TargetMode="External"/><Relationship Id="rId7" Type="http://schemas.openxmlformats.org/officeDocument/2006/relationships/hyperlink" Target="http://dav-liski.detkin-club.ru/parents/195777" TargetMode="External"/><Relationship Id="rId12" Type="http://schemas.openxmlformats.org/officeDocument/2006/relationships/hyperlink" Target="https://deti-online.com/images/zagadki-pro-zebru.jpg" TargetMode="External"/><Relationship Id="rId17" Type="http://schemas.openxmlformats.org/officeDocument/2006/relationships/slide" Target="slide2.xm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banner2.kisspng.com/20180207/ije/kisspng-arrow-button-clip-art-turn-right-arrow-5a7af261d8c5d2.7349595815180068818879.jpg" TargetMode="External"/><Relationship Id="rId20" Type="http://schemas.openxmlformats.org/officeDocument/2006/relationships/hyperlink" Target="http://klubkom.net/albums/3036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ddgazeta.ru/ideas/teacher/3199/" TargetMode="External"/><Relationship Id="rId11" Type="http://schemas.openxmlformats.org/officeDocument/2006/relationships/hyperlink" Target="https://deti-online.com/zagadki/zagadki-po-pravilam-dorozhnogo-dvizhenija/" TargetMode="External"/><Relationship Id="rId5" Type="http://schemas.openxmlformats.org/officeDocument/2006/relationships/hyperlink" Target="http://mbounosh43.ru/wp-content/uploads/bezopasnaja_doroga.jpg" TargetMode="External"/><Relationship Id="rId15" Type="http://schemas.openxmlformats.org/officeDocument/2006/relationships/hyperlink" Target="https://banner2.kisspng.com/20180301/tuw/kisspng-stock-photography-engineering-illustration-a-worker-in-a-safety-helmet-5a97d5382c9a13.3791690415198999601827.jpg" TargetMode="External"/><Relationship Id="rId10" Type="http://schemas.openxmlformats.org/officeDocument/2006/relationships/hyperlink" Target="http://media1.mobifix.se/2013/09/icon-with-question-mark-md.png" TargetMode="External"/><Relationship Id="rId19" Type="http://schemas.openxmlformats.org/officeDocument/2006/relationships/hyperlink" Target="https://cdn2.iconfinder.com/data/icons/iconslandplayer/PNG/256x256/CircleBordered/Stop1PressedBlue.png" TargetMode="External"/><Relationship Id="rId4" Type="http://schemas.openxmlformats.org/officeDocument/2006/relationships/hyperlink" Target="http://www.inter-logos.org/uploads/posts/2014-09/1411113603_turizm.jpg" TargetMode="External"/><Relationship Id="rId9" Type="http://schemas.openxmlformats.org/officeDocument/2006/relationships/hyperlink" Target="https://dmouvn.edumsko.ru/activity/pdd" TargetMode="External"/><Relationship Id="rId14" Type="http://schemas.openxmlformats.org/officeDocument/2006/relationships/hyperlink" Target="https://banner2.kisspng.com/20180228/fkw/kisspng-stone-pavement-soil-stone-floor-pavement-5a97850625d357.2562620315198794301549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000" y="2052881"/>
            <a:ext cx="7200000" cy="12250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Маршруты 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8000" y="3392738"/>
            <a:ext cx="1908000" cy="9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Игра по ОБЖ </a:t>
            </a:r>
          </a:p>
          <a:p>
            <a:r>
              <a:rPr lang="ru-RU" sz="2400" dirty="0" smtClean="0"/>
              <a:t>4-6 класс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0" y="3801870"/>
            <a:ext cx="1557220" cy="2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86" y="5211210"/>
            <a:ext cx="503580" cy="504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167" y="4578093"/>
            <a:ext cx="3168000" cy="115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Фуфлыгина Н.Н.,</a:t>
            </a:r>
          </a:p>
          <a:p>
            <a:pPr marL="0" indent="0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зав. библиотекой </a:t>
            </a:r>
          </a:p>
          <a:p>
            <a:pPr marL="0" indent="0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ФГКОУ СКК МВД России </a:t>
            </a:r>
          </a:p>
          <a:p>
            <a:pPr marL="0" indent="0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7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/>
              <a:t>В общественном транспорте нужно:</a:t>
            </a:r>
            <a:endParaRPr lang="ru-RU" sz="36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05090" y="1919102"/>
            <a:ext cx="222528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правильный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462350" y="1726022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держаться за поручень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>
              <a:snd r:embed="rId6" name="drumroll.wav"/>
            </a:hlinkClick>
          </p:cNvPr>
          <p:cNvSpPr/>
          <p:nvPr/>
        </p:nvSpPr>
        <p:spPr>
          <a:xfrm>
            <a:off x="3462350" y="3374710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рислоняться к дверям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388" y="249541"/>
            <a:ext cx="7596000" cy="122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dirty="0" smtClean="0"/>
              <a:t>Увидев в общественном транспорте оставленные без присмотра вещи, надо:</a:t>
            </a:r>
            <a:endParaRPr lang="ru-RU" sz="36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05090" y="1919102"/>
            <a:ext cx="222528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правильный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462350" y="1726022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казать об этом водителю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>
              <a:snd r:embed="rId7" name="drumroll.wav"/>
            </a:hlinkClick>
          </p:cNvPr>
          <p:cNvSpPr/>
          <p:nvPr/>
        </p:nvSpPr>
        <p:spPr>
          <a:xfrm>
            <a:off x="3462350" y="3374710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отнести их водителю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76223"/>
              </p:ext>
            </p:extLst>
          </p:nvPr>
        </p:nvGraphicFramePr>
        <p:xfrm>
          <a:off x="625578" y="677942"/>
          <a:ext cx="7892844" cy="49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Презентация" r:id="rId6" imgW="4113415" imgH="2570894" progId="PowerPoint.Show.12">
                  <p:embed/>
                </p:oleObj>
              </mc:Choice>
              <mc:Fallback>
                <p:oleObj name="Презентация" r:id="rId6" imgW="4113415" imgH="257089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578" y="677942"/>
                        <a:ext cx="7892844" cy="49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2000" y="95303"/>
            <a:ext cx="5580000" cy="46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Повторим! Запомним!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8" y="3171247"/>
            <a:ext cx="1390856" cy="1390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Станция «Угадай-ка»</a:t>
            </a:r>
            <a:endParaRPr lang="ru-RU" dirty="0"/>
          </a:p>
        </p:txBody>
      </p:sp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86" y="5152791"/>
            <a:ext cx="503580" cy="50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4897" y="1600767"/>
            <a:ext cx="3281904" cy="3852000"/>
            <a:chOff x="94897" y="1600767"/>
            <a:chExt cx="3281904" cy="3852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7" y="1600767"/>
              <a:ext cx="3281904" cy="385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500000">
              <a:off x="1548938" y="2105050"/>
              <a:ext cx="1537600" cy="8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Отгадай </a:t>
              </a:r>
            </a:p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загадку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5461" y="1669595"/>
            <a:ext cx="5768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Какое животное помогает нам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переходить дорогу?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5532"/>
            <a:ext cx="1905000" cy="19050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8" y="3226332"/>
            <a:ext cx="1390856" cy="1390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Станция «Угадай-ка»</a:t>
            </a:r>
            <a:endParaRPr lang="ru-RU" dirty="0"/>
          </a:p>
        </p:txBody>
      </p:sp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86" y="5152791"/>
            <a:ext cx="503580" cy="50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4897" y="1600767"/>
            <a:ext cx="3281904" cy="3852000"/>
            <a:chOff x="94897" y="1600767"/>
            <a:chExt cx="3281904" cy="3852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7" y="1600767"/>
              <a:ext cx="3281904" cy="385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500000">
              <a:off x="1548938" y="2105050"/>
              <a:ext cx="1537600" cy="8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Отгадай </a:t>
              </a:r>
            </a:p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загадку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10472" y="1140779"/>
            <a:ext cx="4838119" cy="178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Никогда я не сплю, </a:t>
            </a:r>
          </a:p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дорогу смотрю.</a:t>
            </a:r>
          </a:p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Подскажу, когда стоять,</a:t>
            </a:r>
          </a:p>
          <a:p>
            <a:pPr algn="ctr">
              <a:lnSpc>
                <a:spcPts val="334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движенье начинать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101" y="2837056"/>
            <a:ext cx="2385404" cy="284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8" y="3887352"/>
            <a:ext cx="1390856" cy="1390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Станция «Угадай-ка»</a:t>
            </a:r>
            <a:endParaRPr lang="ru-RU" dirty="0"/>
          </a:p>
        </p:txBody>
      </p:sp>
      <p:pic>
        <p:nvPicPr>
          <p:cNvPr id="25" name="Рисунок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4897" y="1600767"/>
            <a:ext cx="3281904" cy="3852000"/>
            <a:chOff x="94897" y="1600767"/>
            <a:chExt cx="3281904" cy="3852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7" y="1600767"/>
              <a:ext cx="3281904" cy="385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500000">
              <a:off x="1548938" y="2105050"/>
              <a:ext cx="1537600" cy="8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Отгадай </a:t>
              </a:r>
            </a:p>
            <a:p>
              <a:pPr algn="ctr">
                <a:lnSpc>
                  <a:spcPts val="2860"/>
                </a:lnSpc>
              </a:pPr>
              <a:r>
                <a:rPr lang="ru-RU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загадку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34490" y="1140779"/>
            <a:ext cx="4990084" cy="263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не катится автобус.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трамваи не пройдут.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спокойно пешеходы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Вдоль по улице идут.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машин и для трамвая</a:t>
            </a:r>
          </a:p>
          <a:p>
            <a:pPr algn="ctr">
              <a:lnSpc>
                <a:spcPts val="3340"/>
              </a:lnSpc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Путь-дорога есть другая.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360" y="3762664"/>
            <a:ext cx="2421090" cy="194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4945732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тротуар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765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525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4051" y="1284093"/>
            <a:ext cx="30029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Фон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Дети</a:t>
            </a:r>
            <a:endParaRPr lang="ru-RU" dirty="0" smtClean="0"/>
          </a:p>
          <a:p>
            <a:pPr lvl="0"/>
            <a:r>
              <a:rPr lang="ru-RU" dirty="0">
                <a:solidFill>
                  <a:prstClr val="black"/>
                </a:solidFill>
                <a:hlinkClick r:id="rId5"/>
              </a:rPr>
              <a:t>Маршрут в </a:t>
            </a:r>
            <a:r>
              <a:rPr lang="ru-RU" dirty="0" smtClean="0">
                <a:solidFill>
                  <a:prstClr val="black"/>
                </a:solidFill>
                <a:hlinkClick r:id="rId5"/>
              </a:rPr>
              <a:t>школу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  <a:hlinkClick r:id="rId6"/>
              </a:rPr>
              <a:t>Блиц-опрос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  <a:hlinkClick r:id="rId7"/>
              </a:rPr>
              <a:t>Телефоны экстренных служб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Телефон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Рекомендации по ПДД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Знак вопроса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Загадки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Зебра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Светофор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Тротуар</a:t>
            </a:r>
            <a:endParaRPr lang="ru-RU" dirty="0"/>
          </a:p>
          <a:p>
            <a:pPr lvl="0"/>
            <a:r>
              <a:rPr lang="ru-RU" dirty="0" smtClean="0">
                <a:solidFill>
                  <a:prstClr val="black"/>
                </a:solidFill>
                <a:hlinkClick r:id="rId5"/>
              </a:rPr>
              <a:t>Фон правил безопасности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hlinkClick r:id="rId15"/>
              </a:rPr>
              <a:t>Щит </a:t>
            </a:r>
            <a:r>
              <a:rPr lang="ru-RU" dirty="0">
                <a:solidFill>
                  <a:prstClr val="black"/>
                </a:solidFill>
                <a:hlinkClick r:id="rId15"/>
              </a:rPr>
              <a:t>безопасности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  <a:hlinkClick r:id="rId16"/>
              </a:rPr>
              <a:t>Кнопка перехода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520000">
            <a:off x="8642968" y="103753"/>
            <a:ext cx="503580" cy="5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4599" y="1284093"/>
            <a:ext cx="4478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hlinkClick r:id="rId19"/>
              </a:rPr>
              <a:t>Кнопка </a:t>
            </a:r>
            <a:r>
              <a:rPr lang="ru-RU" dirty="0">
                <a:solidFill>
                  <a:prstClr val="black"/>
                </a:solidFill>
                <a:hlinkClick r:id="rId19"/>
              </a:rPr>
              <a:t>Источники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  <a:hlinkClick r:id="rId20"/>
              </a:rPr>
              <a:t>Правила безопасности в стихах и </a:t>
            </a:r>
            <a:r>
              <a:rPr lang="ru-RU" dirty="0" smtClean="0">
                <a:solidFill>
                  <a:prstClr val="black"/>
                </a:solidFill>
                <a:hlinkClick r:id="rId20"/>
              </a:rPr>
              <a:t>картинках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13711" y="4578093"/>
            <a:ext cx="3168000" cy="115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Фуфлыгина Н.Н.,</a:t>
            </a:r>
          </a:p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зав. библиотекой </a:t>
            </a:r>
          </a:p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ФГКОУ СКК МВД России </a:t>
            </a:r>
          </a:p>
          <a:p>
            <a:pPr marL="0" indent="0" algn="r">
              <a:lnSpc>
                <a:spcPts val="208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Самара 2018</a:t>
            </a:r>
          </a:p>
        </p:txBody>
      </p:sp>
    </p:spTree>
    <p:extLst>
      <p:ext uri="{BB962C8B-B14F-4D97-AF65-F5344CB8AC3E}">
        <p14:creationId xmlns:p14="http://schemas.microsoft.com/office/powerpoint/2010/main" val="975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52500"/>
          </a:xfrm>
        </p:spPr>
        <p:txBody>
          <a:bodyPr/>
          <a:lstStyle/>
          <a:p>
            <a:r>
              <a:rPr lang="ru-RU" dirty="0" smtClean="0"/>
              <a:t>Наш маршрут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0992" y="826260"/>
            <a:ext cx="2453760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1888251"/>
            <a:ext cx="245376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713484"/>
            <a:ext cx="245376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7300"/>
            <a:ext cx="245376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37" y="2846206"/>
            <a:ext cx="245376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500000">
            <a:off x="4382628" y="3329483"/>
            <a:ext cx="1569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Запомним!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 rot="-1440000">
            <a:off x="6927585" y="1284265"/>
            <a:ext cx="147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Угадай-ка!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 rot="-1380000">
            <a:off x="5886359" y="2205341"/>
            <a:ext cx="1512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Дорожные </a:t>
            </a:r>
          </a:p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ситуации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 rot="1500000">
            <a:off x="2611456" y="1310660"/>
            <a:ext cx="1548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Экстренный </a:t>
            </a:r>
          </a:p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вызов!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 rot="1500000">
            <a:off x="649520" y="3112808"/>
            <a:ext cx="1617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Блиц-опрос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" y="1980607"/>
            <a:ext cx="612000" cy="61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282" y="2035428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2034" y="1980607"/>
            <a:ext cx="733542" cy="61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520000">
            <a:off x="8560104" y="5107248"/>
            <a:ext cx="503580" cy="504000"/>
          </a:xfrm>
          <a:prstGeom prst="rect">
            <a:avLst/>
          </a:prstGeom>
        </p:spPr>
      </p:pic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 rot="1780112">
            <a:off x="4216478" y="2940530"/>
            <a:ext cx="1800000" cy="1044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hlinkshowjump?jump=nextslide"/>
          </p:cNvPr>
          <p:cNvSpPr/>
          <p:nvPr/>
        </p:nvSpPr>
        <p:spPr>
          <a:xfrm rot="923216">
            <a:off x="596286" y="2893356"/>
            <a:ext cx="1548000" cy="97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 rot="2042304">
            <a:off x="2482697" y="1200115"/>
            <a:ext cx="1624057" cy="1116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 rot="19987127">
            <a:off x="5818579" y="2101488"/>
            <a:ext cx="1548000" cy="900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 rot="19842660">
            <a:off x="7020352" y="1003684"/>
            <a:ext cx="1440000" cy="936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Блиц-опрос</a:t>
            </a:r>
            <a:endParaRPr lang="ru-RU" dirty="0"/>
          </a:p>
        </p:txBody>
      </p:sp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085" y="1435626"/>
            <a:ext cx="378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Место ожидания автобуса 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9680" y="1435626"/>
            <a:ext cx="158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становка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766" y="2053077"/>
            <a:ext cx="633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Куда смотрит пешеход при переходе улицы? 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6960" y="1938918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Сначала налево,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потом направо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766" y="2716248"/>
            <a:ext cx="572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Что означает зелёный сигнал светофора?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2821" y="2705513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Разрешение движения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766" y="3379419"/>
            <a:ext cx="569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Для чего служит проезжая часть дороги?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5211" y="3212243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Для движения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транспорта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766" y="4042590"/>
            <a:ext cx="598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Что делать, если мяч выкатился на дорогу?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1901" y="3901853"/>
            <a:ext cx="3020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Попросить взрослого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достать его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766" y="4705763"/>
            <a:ext cx="501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85D8A"/>
                </a:solidFill>
              </a:rPr>
              <a:t>Где разрешается переходить улицу?</a:t>
            </a:r>
            <a:endParaRPr lang="ru-RU" sz="2400" b="1" dirty="0">
              <a:solidFill>
                <a:srgbClr val="385D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741" y="4580033"/>
            <a:ext cx="2962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переходе (зебра)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или по светофору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1030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Жми на задание-вопрос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5508000" cy="972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Экстренный вызов</a:t>
            </a:r>
            <a:endParaRPr lang="ru-RU" dirty="0"/>
          </a:p>
        </p:txBody>
      </p:sp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8386" y="5152791"/>
            <a:ext cx="503580" cy="5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" y="2254188"/>
            <a:ext cx="1548000" cy="154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60798" y="112834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112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0798" y="176274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101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0798" y="2397136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102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0798" y="303153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103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0798" y="366592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104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056" y="1115493"/>
            <a:ext cx="3354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Пожарная охрана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056" y="1753101"/>
            <a:ext cx="1767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Полиция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056" y="2390709"/>
            <a:ext cx="606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Единый номер службы спасения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056" y="3028317"/>
            <a:ext cx="235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Служба газа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120490"/>
            <a:ext cx="80551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112– </a:t>
            </a:r>
            <a:r>
              <a:rPr lang="ru-RU" sz="2400" b="1" dirty="0">
                <a:solidFill>
                  <a:srgbClr val="C00000"/>
                </a:solidFill>
              </a:rPr>
              <a:t>универсальный бесплатный </a:t>
            </a:r>
            <a:r>
              <a:rPr lang="ru-RU" sz="2400" b="1" dirty="0" smtClean="0">
                <a:solidFill>
                  <a:srgbClr val="C00000"/>
                </a:solidFill>
              </a:rPr>
              <a:t>номер. Вызов </a:t>
            </a:r>
            <a:r>
              <a:rPr lang="ru-RU" sz="2400" b="1" dirty="0">
                <a:solidFill>
                  <a:srgbClr val="C00000"/>
                </a:solidFill>
              </a:rPr>
              <a:t>возможен:</a:t>
            </a:r>
          </a:p>
          <a:p>
            <a:r>
              <a:rPr lang="ru-RU" sz="2400" b="1" dirty="0" smtClean="0"/>
              <a:t>• </a:t>
            </a:r>
            <a:r>
              <a:rPr lang="ru-RU" sz="2400" b="1" dirty="0"/>
              <a:t>- при отсутствии денежных средств на вашем счету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r>
              <a:rPr lang="ru-RU" sz="2400" b="1" dirty="0"/>
              <a:t>• - при заблокированной SIM-карте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r>
              <a:rPr lang="ru-RU" sz="2400" b="1" dirty="0"/>
              <a:t>• - при отсутствии SIM-карты телефона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31056" y="3665923"/>
            <a:ext cx="30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Скорая помощь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9" name="Прямая со стрелкой 28"/>
          <p:cNvCxnSpPr>
            <a:stCxn id="16" idx="3"/>
            <a:endCxn id="24" idx="1"/>
          </p:cNvCxnSpPr>
          <p:nvPr/>
        </p:nvCxnSpPr>
        <p:spPr>
          <a:xfrm>
            <a:off x="2470635" y="1420736"/>
            <a:ext cx="660421" cy="12623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446763" y="3411485"/>
            <a:ext cx="741174" cy="4866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417295" y="3323918"/>
            <a:ext cx="782836" cy="607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446763" y="2055129"/>
            <a:ext cx="782836" cy="6164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70635" y="1454524"/>
            <a:ext cx="782836" cy="6164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629" y="1641555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Соедини </a:t>
            </a:r>
          </a:p>
          <a:p>
            <a:pPr algn="ctr"/>
            <a:r>
              <a:rPr lang="ru-RU" b="1" dirty="0" smtClean="0"/>
              <a:t>правильно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69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sp>
        <p:nvSpPr>
          <p:cNvPr id="28" name="Вертикальный свиток 27"/>
          <p:cNvSpPr/>
          <p:nvPr/>
        </p:nvSpPr>
        <p:spPr>
          <a:xfrm>
            <a:off x="3119233" y="1242751"/>
            <a:ext cx="4392000" cy="3276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Я приготовил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 удачи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ятно 2 31">
            <a:hlinkClick r:id="rId3" action="ppaction://hlinksldjump"/>
          </p:cNvPr>
          <p:cNvSpPr/>
          <p:nvPr/>
        </p:nvSpPr>
        <p:spPr>
          <a:xfrm>
            <a:off x="6444095" y="4540240"/>
            <a:ext cx="2556000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0" y="1732971"/>
            <a:ext cx="3373920" cy="39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67540" y="2295452"/>
            <a:ext cx="19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Поиграем?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898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sp>
        <p:nvSpPr>
          <p:cNvPr id="28" name="Вертикальный свиток 27"/>
          <p:cNvSpPr/>
          <p:nvPr/>
        </p:nvSpPr>
        <p:spPr>
          <a:xfrm>
            <a:off x="4077712" y="1242751"/>
            <a:ext cx="4392000" cy="2484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Сначала подумайте,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потом выбирайте ответ!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Ошибок больше не допускайте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ятно 2 31">
            <a:hlinkClick r:id="rId3" action="ppaction://hlinksldjump"/>
          </p:cNvPr>
          <p:cNvSpPr/>
          <p:nvPr/>
        </p:nvSpPr>
        <p:spPr>
          <a:xfrm>
            <a:off x="6444095" y="4540240"/>
            <a:ext cx="2556000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2" y="1193138"/>
            <a:ext cx="3834000" cy="450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627140" y="1672380"/>
            <a:ext cx="2438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Будьте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внимательны!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333843" y="2024924"/>
            <a:ext cx="1769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 что же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ятно 2 6">
            <a:hlinkClick r:id="rId4" action="ppaction://hlinksldjump"/>
          </p:cNvPr>
          <p:cNvSpPr/>
          <p:nvPr/>
        </p:nvSpPr>
        <p:spPr>
          <a:xfrm>
            <a:off x="4211960" y="4496172"/>
            <a:ext cx="3816424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Сначала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546172" y="1169977"/>
            <a:ext cx="5148000" cy="2664000"/>
          </a:xfrm>
          <a:prstGeom prst="cloudCallout">
            <a:avLst>
              <a:gd name="adj1" fmla="val -80983"/>
              <a:gd name="adj2" fmla="val 418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16380" y="1808046"/>
            <a:ext cx="4132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ОШИБКА!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dirty="0" smtClean="0"/>
              <a:t>Игра «Дорожные ситуации»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304382" y="2240367"/>
            <a:ext cx="182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ЗДОРОВО!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ятно 2 6">
            <a:hlinkClick r:id="rId4" action="ppaction://hlinksldjump"/>
          </p:cNvPr>
          <p:cNvSpPr/>
          <p:nvPr/>
        </p:nvSpPr>
        <p:spPr>
          <a:xfrm>
            <a:off x="5522983" y="4496172"/>
            <a:ext cx="2808000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Выход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546172" y="1169977"/>
            <a:ext cx="5148000" cy="2664000"/>
          </a:xfrm>
          <a:prstGeom prst="cloudCallout">
            <a:avLst>
              <a:gd name="adj1" fmla="val -80983"/>
              <a:gd name="adj2" fmla="val 418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74853" y="1808046"/>
            <a:ext cx="5041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316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00" y="95303"/>
            <a:ext cx="6624000" cy="9720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/>
              <a:t>Садиться в автомобиль и выходить из него безопаснее:</a:t>
            </a:r>
            <a:endParaRPr lang="ru-RU" sz="36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" y="1600767"/>
            <a:ext cx="3281904" cy="385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500000">
            <a:off x="1205090" y="1919102"/>
            <a:ext cx="222528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правильный </a:t>
            </a:r>
          </a:p>
          <a:p>
            <a:pPr algn="ctr">
              <a:lnSpc>
                <a:spcPts val="286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462350" y="1726022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 стороны тротуара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>
              <a:snd r:embed="rId6" name="drumroll.wav"/>
            </a:hlinkClick>
          </p:cNvPr>
          <p:cNvSpPr/>
          <p:nvPr/>
        </p:nvSpPr>
        <p:spPr>
          <a:xfrm>
            <a:off x="3462350" y="3374710"/>
            <a:ext cx="5012060" cy="10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стороны проезжей части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431</Words>
  <Application>Microsoft Office PowerPoint</Application>
  <PresentationFormat>Экран (16:10)</PresentationFormat>
  <Paragraphs>154</Paragraphs>
  <Slides>16</Slides>
  <Notes>14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Презентация</vt:lpstr>
      <vt:lpstr>Маршруты безопасности</vt:lpstr>
      <vt:lpstr>Наш маршрут</vt:lpstr>
      <vt:lpstr>Блиц-опрос</vt:lpstr>
      <vt:lpstr>Экстренный вызов</vt:lpstr>
      <vt:lpstr>Игра «Дорожные ситуации»</vt:lpstr>
      <vt:lpstr>Игра «Дорожные ситуации»</vt:lpstr>
      <vt:lpstr>Игра «Дорожные ситуации»</vt:lpstr>
      <vt:lpstr>Игра «Дорожные ситуации»</vt:lpstr>
      <vt:lpstr>Садиться в автомобиль и выходить из него безопаснее:</vt:lpstr>
      <vt:lpstr>В общественном транспорте нужно:</vt:lpstr>
      <vt:lpstr>Увидев в общественном транспорте оставленные без присмотра вещи, надо:</vt:lpstr>
      <vt:lpstr>Повторим! Запомним!</vt:lpstr>
      <vt:lpstr>Станция «Угадай-ка»</vt:lpstr>
      <vt:lpstr>Станция «Угадай-ка»</vt:lpstr>
      <vt:lpstr>Станция «Угадай-ка»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Маршруты безопасности</dc:title>
  <dc:creator>Библиотека</dc:creator>
  <cp:lastModifiedBy>Зав. библиотекой</cp:lastModifiedBy>
  <cp:revision>37</cp:revision>
  <dcterms:created xsi:type="dcterms:W3CDTF">2018-09-15T09:08:56Z</dcterms:created>
  <dcterms:modified xsi:type="dcterms:W3CDTF">2019-04-19T08:58:59Z</dcterms:modified>
</cp:coreProperties>
</file>