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7" r:id="rId2"/>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40" y="-10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342900" y="4933072"/>
            <a:ext cx="6229350" cy="1524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342900" y="1911643"/>
            <a:ext cx="6229350" cy="26416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097720" y="4733502"/>
            <a:ext cx="2228850" cy="2117"/>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3531431" y="4733502"/>
            <a:ext cx="2228850" cy="2117"/>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3405261" y="4701736"/>
            <a:ext cx="34290" cy="6096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B4C71EC6-210F-42DE-9C53-41977AD35B3D}" type="datetimeFigureOut">
              <a:rPr lang="ru-RU" smtClean="0"/>
              <a:t>05.05.2023</a:t>
            </a:fld>
            <a:endParaRPr lang="ru-RU"/>
          </a:p>
        </p:txBody>
      </p:sp>
      <p:sp>
        <p:nvSpPr>
          <p:cNvPr id="16" name="Номер слайда 15"/>
          <p:cNvSpPr>
            <a:spLocks noGrp="1"/>
          </p:cNvSpPr>
          <p:nvPr>
            <p:ph type="sldNum" sz="quarter" idx="11"/>
          </p:nvPr>
        </p:nvSpPr>
        <p:spPr/>
        <p:txBody>
          <a:bodyPr/>
          <a:lstStyle/>
          <a:p>
            <a:fld id="{B19B0651-EE4F-4900-A07F-96A6BFA9D0F0}" type="slidenum">
              <a:rPr lang="ru-RU" smtClean="0"/>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342900" y="2032000"/>
            <a:ext cx="6172200" cy="6096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B4C71EC6-210F-42DE-9C53-41977AD35B3D}" type="datetimeFigureOut">
              <a:rPr lang="ru-RU" smtClean="0"/>
              <a:t>05.05.2023</a:t>
            </a:fld>
            <a:endParaRPr lang="ru-RU"/>
          </a:p>
        </p:txBody>
      </p:sp>
      <p:sp>
        <p:nvSpPr>
          <p:cNvPr id="15" name="Номер слайда 14"/>
          <p:cNvSpPr>
            <a:spLocks noGrp="1"/>
          </p:cNvSpPr>
          <p:nvPr>
            <p:ph type="sldNum" sz="quarter" idx="15"/>
          </p:nvPr>
        </p:nvSpPr>
        <p:spPr/>
        <p:txBody>
          <a:bodyPr/>
          <a:lstStyle>
            <a:lvl1pPr algn="ctr">
              <a:defRPr/>
            </a:lvl1pPr>
          </a:lstStyle>
          <a:p>
            <a:fld id="{B19B0651-EE4F-4900-A07F-96A6BFA9D0F0}" type="slidenum">
              <a:rPr lang="ru-RU" smtClean="0"/>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B4C71EC6-210F-42DE-9C53-41977AD35B3D}" type="datetimeFigureOut">
              <a:rPr lang="ru-RU" smtClean="0"/>
              <a:t>05.05.2023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a:xfrm>
            <a:off x="514350" y="4673600"/>
            <a:ext cx="5943600" cy="18288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14350" y="6611819"/>
            <a:ext cx="5943600" cy="1312981"/>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514350" y="6555990"/>
            <a:ext cx="5943600" cy="5735"/>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B4C71EC6-210F-42DE-9C53-41977AD35B3D}" type="datetimeFigureOut">
              <a:rPr lang="ru-RU" smtClean="0"/>
              <a:t>05.05.2023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342900" y="2032000"/>
            <a:ext cx="3044952" cy="6096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3486150" y="2032000"/>
            <a:ext cx="3044952" cy="6096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B4C71EC6-210F-42DE-9C53-41977AD35B3D}" type="datetimeFigureOut">
              <a:rPr lang="ru-RU" smtClean="0"/>
              <a:t>05.05.2023</a:t>
            </a:fld>
            <a:endParaRPr lang="ru-RU"/>
          </a:p>
        </p:txBody>
      </p:sp>
      <p:sp>
        <p:nvSpPr>
          <p:cNvPr id="3" name="Текст 2"/>
          <p:cNvSpPr>
            <a:spLocks noGrp="1"/>
          </p:cNvSpPr>
          <p:nvPr>
            <p:ph type="body" idx="1"/>
          </p:nvPr>
        </p:nvSpPr>
        <p:spPr>
          <a:xfrm>
            <a:off x="342900" y="1866124"/>
            <a:ext cx="3030141" cy="1016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342900" y="2935861"/>
            <a:ext cx="3028950" cy="5218176"/>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3487341" y="2935861"/>
            <a:ext cx="3028950" cy="5218176"/>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342900" y="207264"/>
            <a:ext cx="6172200" cy="1524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3486150" y="1866124"/>
            <a:ext cx="3030141" cy="1016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422209" y="2906959"/>
            <a:ext cx="2811780" cy="211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3566160" y="2906959"/>
            <a:ext cx="2811780" cy="211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05.05.2023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05.05.2023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342900" y="609600"/>
            <a:ext cx="4686300" cy="7620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5086350" y="2133600"/>
            <a:ext cx="1488186" cy="49784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5086350" y="609600"/>
            <a:ext cx="1485900" cy="14224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B4C71EC6-210F-42DE-9C53-41977AD35B3D}" type="datetimeFigureOut">
              <a:rPr lang="ru-RU" smtClean="0"/>
              <a:t>05.05.2023</a:t>
            </a:fld>
            <a:endParaRPr lang="ru-RU"/>
          </a:p>
        </p:txBody>
      </p:sp>
      <p:sp>
        <p:nvSpPr>
          <p:cNvPr id="9" name="Номер слайда 8"/>
          <p:cNvSpPr>
            <a:spLocks noGrp="1"/>
          </p:cNvSpPr>
          <p:nvPr>
            <p:ph type="sldNum" sz="quarter" idx="15"/>
          </p:nvPr>
        </p:nvSpPr>
        <p:spPr/>
        <p:txBody>
          <a:bodyPr/>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72050" y="609600"/>
            <a:ext cx="1543050" cy="14224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42900" y="609600"/>
            <a:ext cx="4514850" cy="74168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4972050" y="2133600"/>
            <a:ext cx="1543050" cy="58928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B4C71EC6-210F-42DE-9C53-41977AD35B3D}" type="datetimeFigureOut">
              <a:rPr lang="ru-RU" smtClean="0"/>
              <a:t>05.05.2023</a:t>
            </a:fld>
            <a:endParaRPr lang="ru-RU"/>
          </a:p>
        </p:txBody>
      </p:sp>
      <p:sp>
        <p:nvSpPr>
          <p:cNvPr id="9" name="Номер слайда 8"/>
          <p:cNvSpPr>
            <a:spLocks noGrp="1"/>
          </p:cNvSpPr>
          <p:nvPr>
            <p:ph type="sldNum" sz="quarter" idx="11"/>
          </p:nvPr>
        </p:nvSpPr>
        <p:spPr/>
        <p:txBody>
          <a:bodyPr/>
          <a:lstStyle/>
          <a:p>
            <a:fld id="{B19B0651-EE4F-4900-A07F-96A6BFA9D0F0}" type="slidenum">
              <a:rPr lang="ru-RU" smtClean="0"/>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342900" y="1930401"/>
            <a:ext cx="6172200" cy="6237817"/>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4343400" y="8271556"/>
            <a:ext cx="1943100" cy="512064"/>
          </a:xfrm>
          <a:prstGeom prst="rect">
            <a:avLst/>
          </a:prstGeom>
        </p:spPr>
        <p:txBody>
          <a:bodyPr vert="horz" anchor="ctr" anchorCtr="0"/>
          <a:lstStyle>
            <a:lvl1pPr algn="l" eaLnBrk="1" latinLnBrk="0" hangingPunct="1">
              <a:defRPr kumimoji="0" sz="1200">
                <a:solidFill>
                  <a:schemeClr val="tx2"/>
                </a:solidFill>
              </a:defRPr>
            </a:lvl1pPr>
          </a:lstStyle>
          <a:p>
            <a:fld id="{B4C71EC6-210F-42DE-9C53-41977AD35B3D}" type="datetimeFigureOut">
              <a:rPr lang="ru-RU" smtClean="0"/>
              <a:t>05.05.2023</a:t>
            </a:fld>
            <a:endParaRPr lang="ru-RU"/>
          </a:p>
        </p:txBody>
      </p:sp>
      <p:sp>
        <p:nvSpPr>
          <p:cNvPr id="10" name="Нижний колонтитул 9"/>
          <p:cNvSpPr>
            <a:spLocks noGrp="1"/>
          </p:cNvSpPr>
          <p:nvPr>
            <p:ph type="ftr" sz="quarter" idx="3"/>
          </p:nvPr>
        </p:nvSpPr>
        <p:spPr>
          <a:xfrm>
            <a:off x="1600200" y="8271556"/>
            <a:ext cx="2686050" cy="512064"/>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6307931" y="8242041"/>
            <a:ext cx="457200" cy="6096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9B0651-EE4F-4900-A07F-96A6BFA9D0F0}" type="slidenum">
              <a:rPr lang="ru-RU" smtClean="0"/>
              <a:t>‹#›</a:t>
            </a:fld>
            <a:endParaRPr lang="ru-RU"/>
          </a:p>
        </p:txBody>
      </p:sp>
      <p:sp>
        <p:nvSpPr>
          <p:cNvPr id="5" name="Заголовок 4"/>
          <p:cNvSpPr>
            <a:spLocks noGrp="1"/>
          </p:cNvSpPr>
          <p:nvPr>
            <p:ph type="title"/>
          </p:nvPr>
        </p:nvSpPr>
        <p:spPr>
          <a:xfrm>
            <a:off x="342900" y="203200"/>
            <a:ext cx="6172200" cy="16256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392757" y="6588223"/>
            <a:ext cx="6348611" cy="1440161"/>
          </a:xfrm>
        </p:spPr>
        <p:txBody>
          <a:bodyPr>
            <a:normAutofit fontScale="92500"/>
          </a:bodyPr>
          <a:lstStyle/>
          <a:p>
            <a:r>
              <a:rPr lang="ru-RU" dirty="0" smtClean="0">
                <a:solidFill>
                  <a:schemeClr val="tx1"/>
                </a:solidFill>
              </a:rPr>
              <a:t> </a:t>
            </a:r>
            <a:r>
              <a:rPr lang="ru-RU" b="1" i="1" dirty="0" smtClean="0">
                <a:solidFill>
                  <a:schemeClr val="bg1"/>
                </a:solidFill>
              </a:rPr>
              <a:t>Все люди которые защищали Брестскую крепость (дети, взрослые) были храбрыми и выносливыми. Так как все были героями. </a:t>
            </a:r>
          </a:p>
          <a:p>
            <a:r>
              <a:rPr lang="ru-RU" b="1" i="1" dirty="0" smtClean="0">
                <a:solidFill>
                  <a:schemeClr val="bg1"/>
                </a:solidFill>
              </a:rPr>
              <a:t>Так и назвали Брест -  «Город-герой»</a:t>
            </a:r>
            <a:endParaRPr lang="ru-RU" b="1" i="1" dirty="0">
              <a:solidFill>
                <a:schemeClr val="bg1"/>
              </a:solidFill>
            </a:endParaRPr>
          </a:p>
        </p:txBody>
      </p:sp>
      <p:sp>
        <p:nvSpPr>
          <p:cNvPr id="4" name="Заголовок 3"/>
          <p:cNvSpPr>
            <a:spLocks noGrp="1"/>
          </p:cNvSpPr>
          <p:nvPr>
            <p:ph type="ctrTitle"/>
          </p:nvPr>
        </p:nvSpPr>
        <p:spPr>
          <a:xfrm>
            <a:off x="2888940" y="1115616"/>
            <a:ext cx="3672408" cy="5112568"/>
          </a:xfrm>
        </p:spPr>
        <p:txBody>
          <a:bodyPr>
            <a:noAutofit/>
          </a:bodyPr>
          <a:lstStyle/>
          <a:p>
            <a:pPr algn="just"/>
            <a:r>
              <a:rPr lang="ru-RU" sz="2000" i="1" dirty="0" smtClean="0">
                <a:solidFill>
                  <a:schemeClr val="bg1"/>
                </a:solidFill>
              </a:rPr>
              <a:t>Рассказ написал Сергей Петрович Алексеев. </a:t>
            </a:r>
            <a:br>
              <a:rPr lang="ru-RU" sz="2000" i="1" dirty="0" smtClean="0">
                <a:solidFill>
                  <a:schemeClr val="bg1"/>
                </a:solidFill>
              </a:rPr>
            </a:br>
            <a:r>
              <a:rPr lang="ru-RU" sz="2000" i="1" dirty="0" smtClean="0">
                <a:solidFill>
                  <a:schemeClr val="bg1"/>
                </a:solidFill>
              </a:rPr>
              <a:t>	В этом рассказе говориться как солдат жертвуя жизнью принёс в каске воду. Солдаты хотели выпить воду но решили отдать раненым. 	Но раненые тоже отказались пить воду, они отдали её детям. Дети тоже отказались пить воду, они отдали воду отцам  чтобы они залили воду в пулемёт и он начал работать. Воду залили в пулемет и он начал работать, и защищать людей. </a:t>
            </a:r>
            <a:endParaRPr lang="ru-RU" sz="2000" i="1" dirty="0">
              <a:solidFill>
                <a:schemeClr val="bg1"/>
              </a:solidFill>
            </a:endParaRPr>
          </a:p>
        </p:txBody>
      </p:sp>
      <p:pic>
        <p:nvPicPr>
          <p:cNvPr id="1026" name="Picture 2" descr="https://kartinkin.net/uploads/posts/2022-02/1645687168_25-kartinkin-net-p-brestskaya-krepost-kartinki-27.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6501" y="1835696"/>
            <a:ext cx="2268252" cy="2880320"/>
          </a:xfrm>
          <a:prstGeom prst="rect">
            <a:avLst/>
          </a:prstGeom>
          <a:noFill/>
          <a:extLst>
            <a:ext uri="{909E8E84-426E-40DD-AFC4-6F175D3DCCD1}">
              <a14:hiddenFill xmlns:a14="http://schemas.microsoft.com/office/drawing/2010/main">
                <a:solidFill>
                  <a:srgbClr val="FFFFFF"/>
                </a:solidFill>
              </a14:hiddenFill>
            </a:ext>
          </a:extLst>
        </p:spPr>
      </p:pic>
      <p:sp>
        <p:nvSpPr>
          <p:cNvPr id="6" name="Подзаголовок 4"/>
          <p:cNvSpPr txBox="1">
            <a:spLocks/>
          </p:cNvSpPr>
          <p:nvPr/>
        </p:nvSpPr>
        <p:spPr>
          <a:xfrm>
            <a:off x="260648" y="8244408"/>
            <a:ext cx="6300700" cy="576063"/>
          </a:xfrm>
          <a:prstGeom prst="rect">
            <a:avLst/>
          </a:prstGeom>
        </p:spPr>
        <p:txBody>
          <a:bodyPr vert="horz" lIns="91440" tIns="45720" rIns="91440" bIns="45720" rtlCol="0">
            <a:normAutofit fontScale="70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ru-RU" dirty="0" smtClean="0">
                <a:solidFill>
                  <a:schemeClr val="tx1"/>
                </a:solidFill>
              </a:rPr>
              <a:t> </a:t>
            </a:r>
            <a:r>
              <a:rPr lang="ru-RU" sz="1900" i="1" dirty="0" smtClean="0">
                <a:solidFill>
                  <a:schemeClr val="tx1"/>
                </a:solidFill>
              </a:rPr>
              <a:t>Выполнила: </a:t>
            </a:r>
          </a:p>
          <a:p>
            <a:r>
              <a:rPr lang="ru-RU" sz="1900" i="1" dirty="0" err="1" smtClean="0">
                <a:solidFill>
                  <a:schemeClr val="tx1"/>
                </a:solidFill>
              </a:rPr>
              <a:t>Подковыркина</a:t>
            </a:r>
            <a:r>
              <a:rPr lang="ru-RU" sz="1900" i="1" dirty="0" smtClean="0">
                <a:solidFill>
                  <a:schemeClr val="tx1"/>
                </a:solidFill>
              </a:rPr>
              <a:t> Оксана, обучающаяся 7 класса</a:t>
            </a:r>
            <a:endParaRPr lang="ru-RU" sz="1900" i="1" dirty="0">
              <a:solidFill>
                <a:schemeClr val="tx1"/>
              </a:solidFill>
            </a:endParaRPr>
          </a:p>
        </p:txBody>
      </p:sp>
      <p:sp>
        <p:nvSpPr>
          <p:cNvPr id="7" name="Заголовок 3"/>
          <p:cNvSpPr txBox="1">
            <a:spLocks/>
          </p:cNvSpPr>
          <p:nvPr/>
        </p:nvSpPr>
        <p:spPr>
          <a:xfrm>
            <a:off x="416501" y="179512"/>
            <a:ext cx="6052618" cy="1224135"/>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400" dirty="0" smtClean="0"/>
              <a:t>ОТЗЫВ О </a:t>
            </a:r>
            <a:r>
              <a:rPr lang="ru-RU" sz="2400" dirty="0" smtClean="0"/>
              <a:t>РАССКАЗЕ </a:t>
            </a:r>
            <a:r>
              <a:rPr lang="ru-RU" sz="2400" dirty="0" smtClean="0"/>
              <a:t/>
            </a:r>
            <a:br>
              <a:rPr lang="ru-RU" sz="2400" dirty="0" smtClean="0"/>
            </a:br>
            <a:r>
              <a:rPr lang="ru-RU" sz="2400" dirty="0" smtClean="0"/>
              <a:t>«</a:t>
            </a:r>
            <a:r>
              <a:rPr lang="ru-RU" sz="3200" dirty="0" smtClean="0"/>
              <a:t>БРЕСТСКАЯ КРЕПОСТЬ» </a:t>
            </a:r>
            <a:br>
              <a:rPr lang="ru-RU" sz="3200" dirty="0" smtClean="0"/>
            </a:br>
            <a:endParaRPr lang="ru-RU" sz="2400" dirty="0"/>
          </a:p>
        </p:txBody>
      </p:sp>
    </p:spTree>
    <p:extLst>
      <p:ext uri="{BB962C8B-B14F-4D97-AF65-F5344CB8AC3E}">
        <p14:creationId xmlns:p14="http://schemas.microsoft.com/office/powerpoint/2010/main" val="388219103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49</Words>
  <Application>Microsoft Office PowerPoint</Application>
  <PresentationFormat>Экран (4:3)</PresentationFormat>
  <Paragraphs>6</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Бумажная</vt:lpstr>
      <vt:lpstr>Рассказ написал Сергей Петрович Алексеев.   В этом рассказе говориться как солдат жертвуя жизнью принёс в каске воду. Солдаты хотели выпить воду но решили отдать раненым.  Но раненые тоже отказались пить воду, они отдали её детям. Дети тоже отказались пить воду, они отдали воду отцам  чтобы они залили воду в пулемёт и он начал работать. Воду залили в пулемет и он начал работать, и защищать людей.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Рассказ написал Сергей Петрович Алексеев.   В этом рассказе говориться как солдат жертвуя жизнью принёс в каске воду. Солдаты хотели выпить воду но решили отдать раненым.  Но раненые тоже отказались пить воду, они отдали её детям. Дети тоже отказались пить воду, они отдали воду отцам  чтобы они залили воду в пулемёт и он начал работать. Воду залили в пулемет и он начал работать, и защищать людей. </dc:title>
  <dc:creator>Acer</dc:creator>
  <cp:lastModifiedBy>Acer</cp:lastModifiedBy>
  <cp:revision>1</cp:revision>
  <dcterms:created xsi:type="dcterms:W3CDTF">2023-05-05T06:39:28Z</dcterms:created>
  <dcterms:modified xsi:type="dcterms:W3CDTF">2023-05-05T06:44:34Z</dcterms:modified>
</cp:coreProperties>
</file>