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3" r:id="rId13"/>
    <p:sldId id="314" r:id="rId14"/>
    <p:sldId id="315" r:id="rId15"/>
    <p:sldId id="316" r:id="rId16"/>
    <p:sldId id="317" r:id="rId17"/>
    <p:sldId id="318" r:id="rId18"/>
    <p:sldId id="320" r:id="rId19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  <a:srgbClr val="EE8E00"/>
    <a:srgbClr val="FF9900"/>
    <a:srgbClr val="00FF00"/>
    <a:srgbClr val="66FF33"/>
    <a:srgbClr val="3333FF"/>
    <a:srgbClr val="33CC33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298B820-1639-4DFE-AAF5-DEAC4D5A430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6146436-43D5-46B2-AB8A-71FBF2ECF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Вакцинация от </a:t>
            </a:r>
            <a:r>
              <a:rPr lang="ru-RU" sz="3600" b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ковид</a:t>
            </a:r>
            <a:r>
              <a:rPr lang="ru-RU" sz="3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2483768" y="1678520"/>
            <a:ext cx="6264696" cy="100811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Ситуация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Режевском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22435"/>
            <a:ext cx="2232248" cy="260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Lyuba\Desktop\картинки ковид\EfIkk35X0AIXE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4581128"/>
            <a:ext cx="3430298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6717" y="3645024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Существует ряд заблуждений: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точно болеть не буду.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Защищаться не обязательно. Все меры защиты не эффективны.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делать не надо. Эпидемия скоро закончится - САМА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10. ИНФОРМАЦИЯ О ВАКЦИНЕ: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54461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«Гам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КОВИД-Вак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это "СПУТНИК -V"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Иммунитет от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8 месяцев до 2 лет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92%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Полностью безопасна. Заболеть от прививки КОВИД полностью исключено, так как в её составе нет живого носителя КОВИД.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Хранение в виде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замороженного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раствора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18 С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Размораживание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комнатной температуре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15-20 минут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Флакон на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5 доз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Хранение после вскрытия не более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2х часов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Только внутримышечно в дельтовидную мышцу плеча.</a:t>
            </a: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Компонент – I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Компонент 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вводят через 21 день после первого компонента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Гуморальный и клеточный иммунитет формируется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на 42 день.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Взрослым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-60+ лет.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выработки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иммунитета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этапа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11. ПРОТИВОПОКАЗАНИЯ:    (практически нет)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28"/>
            <a:ext cx="5266928" cy="4664568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Тяжелые аллергические реакции в анамнезе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Острые заболевания ( инфекционные и не инфекционные). Только через 2-4 недели после выздоровления.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Обострения хронических заболеваний .Только через 2-4 недели после начала ремиссии.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Беременность и период грудного вскармливания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944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12. КТО ПРИВИВАЕТСЯ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420" y="1052736"/>
            <a:ext cx="8504067" cy="2808312"/>
          </a:xfrm>
        </p:spPr>
        <p:txBody>
          <a:bodyPr/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Лица  с 18-60+ лет не болевшие КОВИД и не имеющие антител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имеющие противопоказаний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Переболевшие КОВИД спустя 6 месяцев и не имеющих антитела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Имеются приоритеты входит в «Национальный календарь прививок»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ПРИОРИТЕТЫ: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56992"/>
            <a:ext cx="4617582" cy="326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66" y="975065"/>
            <a:ext cx="5179993" cy="317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13. НЕ ПРИВИВАЮТСЯ: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509120"/>
            <a:ext cx="8229600" cy="1900808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Перенёсшие КОВИД в течении 6 месяцев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имеющие антитела в анализах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Имеющие температуру на момент вакцинации выше 37С</a:t>
            </a:r>
            <a:endParaRPr lang="ru-RU" sz="2200" dirty="0"/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Заболевшие КОВИД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3872859" cy="336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14. ВОЗМОЖНЫЕ ОСЛОЖНЕНИЯ (Только 1-3 сутки)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Небольшой озноб,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температуры тела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Слабость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Ломота в суставах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Общее недомогание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Головная боль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Аллергическая реакция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15. Вакцинация против КОВИД не отменяет для привитого пациента необходимость носить маску и перчатки, а также соблюдать социальную дистанцию (т.к. 8% эффекта от прививки может не быть)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62611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62611"/>
            <a:ext cx="2774264" cy="279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310"/>
            <a:ext cx="8229600" cy="24338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16. Организация вакцинации в коллективе: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6205"/>
            <a:ext cx="6203032" cy="59046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8800" b="1" u="sng" dirty="0" smtClean="0">
                <a:latin typeface="Times New Roman" pitchFamily="18" charset="0"/>
                <a:cs typeface="Times New Roman" pitchFamily="18" charset="0"/>
              </a:rPr>
              <a:t>Бесплатная для всех</a:t>
            </a: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Разъяснительная работа с коллективом. Начата 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активная </a:t>
            </a:r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антипрививочная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компания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(как с масками). У нас есть все шансы повторно "наступить на грабли".</a:t>
            </a: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u="sng" dirty="0" smtClean="0">
                <a:latin typeface="Times New Roman" pitchFamily="18" charset="0"/>
                <a:cs typeface="Times New Roman" pitchFamily="18" charset="0"/>
              </a:rPr>
              <a:t>Составить списки желающих привиться.</a:t>
            </a: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Проведение обследования на наличие антител не обязательно.</a:t>
            </a: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Направить списки в ЦРБ.</a:t>
            </a: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Проведение первой прививки: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Организованно по 5 чел. (1 флакон) прийти в центр прививки (не как с гриппом)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Заполнение анкеты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Заполнение информированного добровольного согласия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Получить памятку с информационным материалом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Сделать прививку</a:t>
            </a:r>
          </a:p>
          <a:p>
            <a:pPr marL="432000" indent="342900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Наблюдаться 3 дня</a:t>
            </a:r>
          </a:p>
          <a:p>
            <a:pPr lvl="0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Проведение второй прививки.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8800"/>
            <a:ext cx="2507312" cy="378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1431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Необходимо беречься 42 дня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Возможно заболевание КОВИД в период проведения вакцинации т.к. иммунитет выработается только на 42 день.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4968552" cy="378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281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76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2"/>
            <a:ext cx="2652274" cy="215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Развеять эти заблуждения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95836"/>
            <a:ext cx="5904656" cy="530750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«Я точно болеть не буду»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Переболеть должны все (не менее 60-70% или 30 000 чел в Реже). Вопрос когда. Это закон эпидемии. </a:t>
            </a: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«Защищаться не обязательно. Все меры защиты не эффективны.»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Эффективны. Кто защищается – не болеют ( инфекционисты). Кто не защищаются болеют гарантированно. Чёткая зависимость от приверженности населения к карантинным мероприятиям населения. Америка и Испания – Китай. Артемовск - Реж</a:t>
            </a: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«Ничего делать не надо. Эпидемия скоро закончится – САМА»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Сама не закончится. Ждем уже почти год – лучше не становится, только хуже. Нужен коллективный иммунитет – не менее 60-70% переболевших.</a:t>
            </a:r>
          </a:p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Победить </a:t>
            </a:r>
            <a:r>
              <a:rPr lang="ru-RU" sz="4400" b="1" u="sng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 можно только одним способом – создать  коллективный иммунитет</a:t>
            </a: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97" y="4035112"/>
            <a:ext cx="1939032" cy="223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2343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иммунитет?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836712"/>
            <a:ext cx="7488832" cy="5832648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наличие защитных антител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(защиты)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человека на конкретную инфекцию.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Антитела?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Антитела-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защитные белки которые вырабатываются иммунной системой организма для уничтожения вируса (убийцы Вируса, сторожевые клетки).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выработка начинается при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внедрении вируса,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который содержит на своей поверхности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специфические антигены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Антиген?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Антиген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вещество которое входит в состав вируса и запускает выработку антител. У каждого вируса он свой.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А/Т+А/Г= иммунологическая реакция = убивает вирус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А/Т остаются в организме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вируса и в случае повторного появления вируса в организме сразу начинают убивать вирус – болезнь не развивается или развивается в легкой форме. Это называется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иммунитет.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84" y="1027051"/>
            <a:ext cx="1652411" cy="142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48"/>
            <a:ext cx="8229600" cy="5886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Что такое коллективный иммунитет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401615"/>
            <a:ext cx="8301608" cy="34563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Коллективный иммунитет - наличие антител у 60% населения.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Два  способа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получения коллективного иммунитета: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 переболеть 60% (28 000 чел в Реже)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 кто не переболел – сделать прививки (вакцинация).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переболела  + остальные делают прививки (Вакцинация) = Коллективный иммунитет – эпидемия закончится.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620688"/>
            <a:ext cx="4896544" cy="272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67007"/>
            <a:ext cx="1578418" cy="157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73116"/>
            <a:ext cx="1860624" cy="157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10" y="188640"/>
            <a:ext cx="8229600" cy="5509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5. Получение иммунитета через болезнь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39624"/>
            <a:ext cx="8467090" cy="456158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попадает в организм и начинает его разрушать.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Имунная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система с ним борется путем выработки антител. После выздоровления антитела остаются и в случае повторного заражения уже борются с КОВИД.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(+)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60-70% в легкой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безсимптомной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форме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(-)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30-40% в средней и тяжёлой форме. Те кто переболел и выжил считают, что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побывали в АДУ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Высокая летальность т.к. вирус утяжеляет течение хронических заболеваний.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Остаются тяжёлые последствия после КОВИД , которые пока до конца не изучены.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Заболевший КОВИД опасность для окружающих. Проблема для родственников.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стойкий иммунитет. Уже есть случаи повторного заражения КОВИД.</a:t>
            </a:r>
          </a:p>
          <a:p>
            <a:pPr lvl="0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Слишком дорогая цена за иммунитет.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Получение иммунитета через вакцинацию</a:t>
            </a:r>
            <a:r>
              <a:rPr lang="ru-RU" sz="3200" b="1" dirty="0" smtClean="0"/>
              <a:t>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Вакцинирование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искусственная выработка иммунитета с помощью вакцины, без перенесённого заболевания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5508104" cy="310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3869114" cy="257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7. Как действует вакцина.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142" y="764812"/>
            <a:ext cx="8229600" cy="318548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вакцине нет вируса.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Там содержится только часть убитого вируса КОВИД в котором присутствует антиген.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антиген  вируса КОВИД  в организме вырабатываются антитела и формируется иммунитет (защита от внедрённого вируса)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случае заражения, когда вирус попадает в организм его уже «ждут» А/Т , которые сразу его начинают уничтожать. Болезнь не начинается или протекает в лёгкой форме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5742115" cy="36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8. Люди опасаются ставить вакцину от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она – новая.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Всё новое настораживает</a:t>
            </a:r>
          </a:p>
          <a:p>
            <a:pPr marL="0" indent="0"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36712"/>
            <a:ext cx="1833343" cy="2052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9. Бояться её не стоит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65492"/>
            <a:ext cx="5770984" cy="5199812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(+)  Вакцина такая же как от гриппа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Случаев осложнения не больше чем от обыкновенной вакцины т.е. минимальное количество.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Большой опыт создания вакцин. Я доверяю нашим учёным. Советская школа считается лучшей в мире.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Стойкий и длительный иммунитет.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Завершен цикл испытаний. Более  1,5 млн. привитых в России. 7 тыс. в Свердловской области. Осложнений нет.</a:t>
            </a:r>
          </a:p>
          <a:p>
            <a:pPr lvl="0"/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У каждого теперь появился Выбор – ждать когда заболеть </a:t>
            </a:r>
            <a:r>
              <a:rPr lang="ru-RU" sz="2200" b="1" i="1" u="sng" dirty="0" err="1" smtClean="0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 или привиться и не заболеть.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884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Вакцинация от ковида </vt:lpstr>
      <vt:lpstr>Развеять эти заблуждения:</vt:lpstr>
      <vt:lpstr> 3. Что такое иммунитет? </vt:lpstr>
      <vt:lpstr>4. Что такое коллективный иммунитет</vt:lpstr>
      <vt:lpstr> 5. Получение иммунитета через болезнь: </vt:lpstr>
      <vt:lpstr> 6. Получение иммунитета через вакцинацию: </vt:lpstr>
      <vt:lpstr> 7. Как действует вакцина. </vt:lpstr>
      <vt:lpstr>8. Люди опасаются ставить вакцину от ковид.</vt:lpstr>
      <vt:lpstr>9. Бояться её не стоит</vt:lpstr>
      <vt:lpstr> 10. ИНФОРМАЦИЯ О ВАКЦИНЕ: </vt:lpstr>
      <vt:lpstr> 11. ПРОТИВОПОКАЗАНИЯ:    (практически нет) </vt:lpstr>
      <vt:lpstr> 12. КТО ПРИВИВАЕТСЯ </vt:lpstr>
      <vt:lpstr> 13. НЕ ПРИВИВАЮТСЯ: </vt:lpstr>
      <vt:lpstr> 14. ВОЗМОЖНЫЕ ОСЛОЖНЕНИЯ (Только 1-3 сутки) </vt:lpstr>
      <vt:lpstr>15. Вакцинация против КОВИД не отменяет для привитого пациента необходимость носить маску и перчатки, а также соблюдать социальную дистанцию (т.к. 8% эффекта от прививки может не быть)</vt:lpstr>
      <vt:lpstr>16. Организация вакцинации в коллективе: </vt:lpstr>
      <vt:lpstr>17. Необходимо беречься 42 дня Возможно заболевание КОВИД в период проведения вакцинации т.к. иммунитет выработается только на 42 день.</vt:lpstr>
      <vt:lpstr>Спасибо за внимание!   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экологической безопасности</dc:title>
  <dc:creator>Макроносова Н.А.</dc:creator>
  <cp:lastModifiedBy>1</cp:lastModifiedBy>
  <cp:revision>258</cp:revision>
  <cp:lastPrinted>2019-01-25T10:03:32Z</cp:lastPrinted>
  <dcterms:created xsi:type="dcterms:W3CDTF">2016-02-05T03:16:48Z</dcterms:created>
  <dcterms:modified xsi:type="dcterms:W3CDTF">2021-02-15T06:33:29Z</dcterms:modified>
</cp:coreProperties>
</file>