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800" cap="none" dirty="0" err="1" smtClean="0"/>
              <a:t>Речкалов</a:t>
            </a:r>
            <a:r>
              <a:rPr lang="ru-RU" sz="4800" cap="none" dirty="0" smtClean="0"/>
              <a:t/>
            </a:r>
            <a:br>
              <a:rPr lang="ru-RU" sz="4800" cap="none" dirty="0" smtClean="0"/>
            </a:br>
            <a:r>
              <a:rPr lang="ru-RU" sz="4800" cap="none" dirty="0" smtClean="0"/>
              <a:t>Григорий</a:t>
            </a:r>
            <a:br>
              <a:rPr lang="ru-RU" sz="4800" cap="none" dirty="0" smtClean="0"/>
            </a:br>
            <a:r>
              <a:rPr lang="ru-RU" sz="4800" cap="none" dirty="0" smtClean="0"/>
              <a:t>Андреевич.</a:t>
            </a:r>
            <a:endParaRPr lang="ru-RU" sz="48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Автор:Саргсян</a:t>
            </a:r>
            <a:r>
              <a:rPr lang="ru-RU" dirty="0" smtClean="0"/>
              <a:t> Алина.</a:t>
            </a:r>
          </a:p>
          <a:p>
            <a:r>
              <a:rPr lang="ru-RU" dirty="0" smtClean="0"/>
              <a:t>Ученица 4 класса.</a:t>
            </a:r>
          </a:p>
          <a:p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5223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cap="none" dirty="0" smtClean="0"/>
              <a:t>Григорий Андреевич </a:t>
            </a:r>
            <a:r>
              <a:rPr lang="ru-RU" sz="3600" cap="none" dirty="0" err="1" smtClean="0"/>
              <a:t>Речкалов</a:t>
            </a:r>
            <a:r>
              <a:rPr lang="ru-RU" sz="3600" cap="none" dirty="0" smtClean="0"/>
              <a:t/>
            </a:r>
            <a:br>
              <a:rPr lang="ru-RU" sz="3600" cap="none" dirty="0" smtClean="0"/>
            </a:br>
            <a:r>
              <a:rPr lang="ru-RU" sz="3600" cap="none" dirty="0" smtClean="0"/>
              <a:t>дважды Герой Советского </a:t>
            </a:r>
            <a:r>
              <a:rPr lang="ru-RU" sz="3600" cap="none" dirty="0" err="1" smtClean="0"/>
              <a:t>Союза,летчик-ас</a:t>
            </a:r>
            <a:r>
              <a:rPr lang="ru-RU" sz="3600" cap="none" dirty="0" smtClean="0"/>
              <a:t> времен Великой Отечественной войны.</a:t>
            </a:r>
            <a:br>
              <a:rPr lang="ru-RU" sz="3600" cap="none" dirty="0" smtClean="0"/>
            </a:br>
            <a:r>
              <a:rPr lang="ru-RU" sz="3600" cap="none" dirty="0" smtClean="0"/>
              <a:t>Генерал майор авиации .</a:t>
            </a:r>
            <a:endParaRPr lang="ru-RU" sz="3600" cap="none" dirty="0"/>
          </a:p>
        </p:txBody>
      </p:sp>
      <p:pic>
        <p:nvPicPr>
          <p:cNvPr id="3" name="Рисунок 2" descr="9048Bi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653076"/>
            <a:ext cx="2214578" cy="3061676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52232"/>
          </a:xfr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cap="none" dirty="0" smtClean="0"/>
              <a:t>Родился 9 февраля 1920 года</a:t>
            </a:r>
            <a:br>
              <a:rPr lang="ru-RU" cap="none" dirty="0" smtClean="0"/>
            </a:br>
            <a:r>
              <a:rPr lang="ru-RU" cap="none" dirty="0" smtClean="0"/>
              <a:t>В деревне Худякова(ныне Зайково </a:t>
            </a:r>
            <a:r>
              <a:rPr lang="ru-RU" cap="none" dirty="0" err="1" smtClean="0"/>
              <a:t>Ирбитского</a:t>
            </a:r>
            <a:r>
              <a:rPr lang="ru-RU" cap="none" dirty="0" smtClean="0"/>
              <a:t> района Свердловской области.)</a:t>
            </a:r>
            <a:br>
              <a:rPr lang="ru-RU" cap="none" dirty="0" smtClean="0"/>
            </a:br>
            <a:r>
              <a:rPr lang="ru-RU" cap="none" dirty="0" smtClean="0"/>
              <a:t>в крестьянской </a:t>
            </a:r>
            <a:r>
              <a:rPr lang="ru-RU" cap="none" dirty="0" err="1" smtClean="0"/>
              <a:t>семье.В</a:t>
            </a:r>
            <a:r>
              <a:rPr lang="ru-RU" cap="none" dirty="0" smtClean="0"/>
              <a:t> 14 лет начал работать </a:t>
            </a:r>
            <a:r>
              <a:rPr lang="ru-RU" cap="none" dirty="0" err="1" smtClean="0"/>
              <a:t>электромантером.Потом</a:t>
            </a:r>
            <a:r>
              <a:rPr lang="ru-RU" cap="none" dirty="0" smtClean="0"/>
              <a:t> переехал в Свердловск и поступил в училище </a:t>
            </a:r>
            <a:r>
              <a:rPr lang="ru-RU" cap="none" dirty="0" err="1" smtClean="0"/>
              <a:t>Верх-Исетского</a:t>
            </a:r>
            <a:r>
              <a:rPr lang="ru-RU" cap="none" dirty="0" smtClean="0"/>
              <a:t> завода.</a:t>
            </a:r>
            <a:endParaRPr lang="ru-RU" cap="none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743804" cy="6643710"/>
          </a:xfrm>
          <a:solidFill>
            <a:srgbClr val="FF0000"/>
          </a:solidFill>
        </p:spPr>
        <p:txBody>
          <a:bodyPr/>
          <a:lstStyle/>
          <a:p>
            <a:r>
              <a:rPr lang="ru-RU" cap="none" dirty="0" smtClean="0"/>
              <a:t>В 1937 году направлен в </a:t>
            </a:r>
            <a:br>
              <a:rPr lang="ru-RU" cap="none" dirty="0" smtClean="0"/>
            </a:br>
            <a:r>
              <a:rPr lang="ru-RU" cap="none" dirty="0" smtClean="0"/>
              <a:t>Пермскую военную школу летчиков.1939году в звании сержанта ,был зачислен в 55й авиационный истребительный полк в </a:t>
            </a:r>
            <a:r>
              <a:rPr lang="ru-RU" cap="none" dirty="0" err="1" smtClean="0"/>
              <a:t>Кировграде</a:t>
            </a:r>
            <a:r>
              <a:rPr lang="ru-RU" cap="none" dirty="0" smtClean="0"/>
              <a:t>.</a:t>
            </a:r>
            <a:endParaRPr lang="ru-RU" cap="none" dirty="0"/>
          </a:p>
        </p:txBody>
      </p:sp>
      <p:pic>
        <p:nvPicPr>
          <p:cNvPr id="3" name="Рисунок 2" descr="H7VpEWD5k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85728"/>
            <a:ext cx="6521948" cy="2783232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242048" cy="550072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cap="none" dirty="0" smtClean="0"/>
              <a:t>В начале войны он летал на истребителе И-153»Чайка».1 победу  </a:t>
            </a:r>
            <a:br>
              <a:rPr lang="ru-RU" sz="2800" cap="none" dirty="0" smtClean="0"/>
            </a:br>
            <a:r>
              <a:rPr lang="ru-RU" sz="2800" cap="none" dirty="0" smtClean="0"/>
              <a:t>одержал 27 июня .Потом летал на Як-1,но в апреле 1942 года вернулся в свой </a:t>
            </a:r>
            <a:br>
              <a:rPr lang="ru-RU" sz="2800" cap="none" dirty="0" smtClean="0"/>
            </a:br>
            <a:r>
              <a:rPr lang="ru-RU" sz="2800" cap="none" dirty="0" smtClean="0"/>
              <a:t>полк. Который к тому времени получил</a:t>
            </a:r>
            <a:br>
              <a:rPr lang="ru-RU" sz="2800" cap="none" dirty="0" smtClean="0"/>
            </a:br>
            <a:r>
              <a:rPr lang="ru-RU" sz="2800" cap="none" dirty="0" smtClean="0"/>
              <a:t>звание Гвардейский - истребительный </a:t>
            </a:r>
            <a:br>
              <a:rPr lang="ru-RU" sz="2800" cap="none" dirty="0" smtClean="0"/>
            </a:br>
            <a:r>
              <a:rPr lang="ru-RU" sz="2800" cap="none" dirty="0" smtClean="0"/>
              <a:t>авиационный полк. Потом освоил американский истребитель «</a:t>
            </a:r>
            <a:r>
              <a:rPr lang="ru-RU" sz="2800" cap="none" dirty="0" err="1" smtClean="0"/>
              <a:t>Аэрокобра</a:t>
            </a:r>
            <a:r>
              <a:rPr lang="ru-RU" sz="2800" cap="none" dirty="0" smtClean="0"/>
              <a:t>»</a:t>
            </a:r>
            <a:br>
              <a:rPr lang="ru-RU" sz="2800" cap="none" dirty="0" smtClean="0"/>
            </a:br>
            <a:r>
              <a:rPr lang="ru-RU" sz="2800" cap="none" dirty="0" smtClean="0"/>
              <a:t>1943 года за 2 недели сбил 19 самолетов противника.</a:t>
            </a:r>
            <a:endParaRPr lang="ru-RU" sz="2800" cap="none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7242048" cy="5643602"/>
          </a:xfrm>
          <a:solidFill>
            <a:srgbClr val="00B0F0"/>
          </a:solidFill>
        </p:spPr>
        <p:txBody>
          <a:bodyPr/>
          <a:lstStyle/>
          <a:p>
            <a:r>
              <a:rPr lang="ru-RU" cap="none" dirty="0" smtClean="0"/>
              <a:t>24 мая присвоено звание Герой Советского Союза. К </a:t>
            </a:r>
            <a:br>
              <a:rPr lang="ru-RU" cap="none" dirty="0" smtClean="0"/>
            </a:br>
            <a:r>
              <a:rPr lang="ru-RU" cap="none" dirty="0" smtClean="0"/>
              <a:t>июню1944года стал заместителем командира полка .</a:t>
            </a:r>
            <a:br>
              <a:rPr lang="ru-RU" cap="none" dirty="0" smtClean="0"/>
            </a:br>
            <a:r>
              <a:rPr lang="ru-RU" cap="none" dirty="0" smtClean="0"/>
              <a:t>Всего за время войны </a:t>
            </a:r>
            <a:r>
              <a:rPr lang="ru-RU" cap="none" dirty="0" err="1" smtClean="0"/>
              <a:t>Речкалов</a:t>
            </a:r>
            <a:r>
              <a:rPr lang="ru-RU" cap="none" dirty="0" smtClean="0"/>
              <a:t> совершил 450 боевых вылетов,122 воздушных боя.</a:t>
            </a:r>
            <a:endParaRPr lang="ru-RU" cap="none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395108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ru-RU" sz="2800" cap="none" dirty="0" smtClean="0"/>
              <a:t>После войны служил в военно-воздушных силах.1951 году окончил Военно-воздушную академию.1959</a:t>
            </a:r>
            <a:br>
              <a:rPr lang="ru-RU" sz="2800" cap="none" dirty="0" smtClean="0"/>
            </a:br>
            <a:r>
              <a:rPr lang="ru-RU" sz="2800" cap="none" dirty="0" smtClean="0"/>
              <a:t>уволен в запас. Жил Москве с 1980 г.</a:t>
            </a:r>
            <a:br>
              <a:rPr lang="ru-RU" sz="2800" cap="none" dirty="0" smtClean="0"/>
            </a:br>
            <a:r>
              <a:rPr lang="ru-RU" sz="2800" cap="none" dirty="0" smtClean="0"/>
              <a:t>  Умер 20 декабря 1990года</a:t>
            </a:r>
            <a:br>
              <a:rPr lang="ru-RU" sz="2800" cap="none" dirty="0" smtClean="0"/>
            </a:br>
            <a:r>
              <a:rPr lang="ru-RU" sz="2800" cap="none" dirty="0" smtClean="0"/>
              <a:t>Похоронен в поселке Бобровский Свердловской области.</a:t>
            </a:r>
            <a:endParaRPr lang="ru-RU" sz="2800" cap="none" dirty="0"/>
          </a:p>
        </p:txBody>
      </p:sp>
      <p:pic>
        <p:nvPicPr>
          <p:cNvPr id="3" name="Рисунок 2" descr="i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28604"/>
            <a:ext cx="5657282" cy="3000396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437112"/>
            <a:ext cx="6768752" cy="2232248"/>
          </a:xfrm>
        </p:spPr>
        <p:txBody>
          <a:bodyPr>
            <a:normAutofit/>
          </a:bodyPr>
          <a:lstStyle/>
          <a:p>
            <a:r>
              <a:rPr lang="ru-RU" sz="2400" dirty="0"/>
              <a:t>Умер 20 декабря 1990года</a:t>
            </a:r>
            <a:br>
              <a:rPr lang="ru-RU" sz="2400" dirty="0"/>
            </a:br>
            <a:r>
              <a:rPr lang="ru-RU" sz="2400" dirty="0"/>
              <a:t>Похоронен в поселке Бобровский Свердловской области.</a:t>
            </a:r>
            <a:endParaRPr lang="ru-RU" dirty="0"/>
          </a:p>
        </p:txBody>
      </p:sp>
      <p:pic>
        <p:nvPicPr>
          <p:cNvPr id="4" name="Picture 7" descr="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78646"/>
            <a:ext cx="6624736" cy="424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72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242048" cy="545785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Награды</a:t>
            </a:r>
            <a:endParaRPr lang="ru-RU" dirty="0"/>
          </a:p>
        </p:txBody>
      </p:sp>
      <p:pic>
        <p:nvPicPr>
          <p:cNvPr id="5" name="Содержимое 4" descr="i(3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714356"/>
            <a:ext cx="3571900" cy="500066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785794"/>
            <a:ext cx="3520440" cy="5340369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Дважды Герой Советского Союза.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Орден Ленина.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4 ордена Красного знамени.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Орден Александра Невского.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Орден Отечественной войны 1й степени.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2 ордена Красной звезды.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Много медалей.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Почетный гражданин.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На Родине Героя установлен бюст и открыт музей.</a:t>
            </a:r>
            <a:endParaRPr lang="ru-RU" sz="20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</TotalTime>
  <Words>100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Речкалов Григорий Андреевич.</vt:lpstr>
      <vt:lpstr>Григорий Андреевич Речкалов дважды Герой Советского Союза,летчик-ас времен Великой Отечественной войны. Генерал майор авиации .</vt:lpstr>
      <vt:lpstr>Родился 9 февраля 1920 года В деревне Худякова(ныне Зайково Ирбитского района Свердловской области.) в крестьянской семье.В 14 лет начал работать электромантером.Потом переехал в Свердловск и поступил в училище Верх-Исетского завода.</vt:lpstr>
      <vt:lpstr>В 1937 году направлен в  Пермскую военную школу летчиков.1939году в звании сержанта ,был зачислен в 55й авиационный истребительный полк в Кировграде.</vt:lpstr>
      <vt:lpstr>В начале войны он летал на истребителе И-153»Чайка».1 победу   одержал 27 июня .Потом летал на Як-1,но в апреле 1942 года вернулся в свой  полк. Который к тому времени получил звание Гвардейский - истребительный  авиационный полк. Потом освоил американский истребитель «Аэрокобра» 1943 года за 2 недели сбил 19 самолетов противника.</vt:lpstr>
      <vt:lpstr>24 мая присвоено звание Герой Советского Союза. К  июню1944года стал заместителем командира полка . Всего за время войны Речкалов совершил 450 боевых вылетов,122 воздушных боя.</vt:lpstr>
      <vt:lpstr>После войны служил в военно-воздушных силах.1951 году окончил Военно-воздушную академию.1959 уволен в запас. Жил Москве с 1980 г.   Умер 20 декабря 1990года Похоронен в поселке Бобровский Свердловской области.</vt:lpstr>
      <vt:lpstr>Презентация PowerPoint</vt:lpstr>
      <vt:lpstr>Награды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Речкалов Григорий Андреевич.</dc:title>
  <dc:creator>КБПъ</dc:creator>
  <cp:lastModifiedBy>ASYS</cp:lastModifiedBy>
  <cp:revision>14</cp:revision>
  <dcterms:created xsi:type="dcterms:W3CDTF">2015-01-20T17:37:57Z</dcterms:created>
  <dcterms:modified xsi:type="dcterms:W3CDTF">2015-01-22T06:23:53Z</dcterms:modified>
</cp:coreProperties>
</file>