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D5E0D-D49A-43E6-8B6E-412D0D2AE2E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5D185-B36B-4E11-8A78-4ADC6383F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5D185-B36B-4E11-8A78-4ADC6383FB3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CA2C7E-7EFC-46BD-870E-AA244D7757E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D37248-EE68-4628-8407-44F0E3EC6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A2C7E-7EFC-46BD-870E-AA244D7757E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7248-EE68-4628-8407-44F0E3EC6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3CA2C7E-7EFC-46BD-870E-AA244D7757E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D37248-EE68-4628-8407-44F0E3EC6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A2C7E-7EFC-46BD-870E-AA244D7757E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7248-EE68-4628-8407-44F0E3EC6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CA2C7E-7EFC-46BD-870E-AA244D7757E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BD37248-EE68-4628-8407-44F0E3EC6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A2C7E-7EFC-46BD-870E-AA244D7757E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7248-EE68-4628-8407-44F0E3EC6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A2C7E-7EFC-46BD-870E-AA244D7757E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7248-EE68-4628-8407-44F0E3EC6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A2C7E-7EFC-46BD-870E-AA244D7757E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7248-EE68-4628-8407-44F0E3EC6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CA2C7E-7EFC-46BD-870E-AA244D7757E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7248-EE68-4628-8407-44F0E3EC6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A2C7E-7EFC-46BD-870E-AA244D7757E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7248-EE68-4628-8407-44F0E3EC6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A2C7E-7EFC-46BD-870E-AA244D7757E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7248-EE68-4628-8407-44F0E3EC6A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3CA2C7E-7EFC-46BD-870E-AA244D7757E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D37248-EE68-4628-8407-44F0E3EC6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357167"/>
            <a:ext cx="7286676" cy="1643073"/>
          </a:xfrm>
        </p:spPr>
        <p:txBody>
          <a:bodyPr/>
          <a:lstStyle/>
          <a:p>
            <a:r>
              <a:rPr lang="ru-RU" b="1" dirty="0" smtClean="0"/>
              <a:t>ЧЕТЫРЕ ГОДА ВОЙНЫ В ИСТОРИИ МОЕГО РОДА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3886200"/>
            <a:ext cx="4071966" cy="247175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Выполнила: Михайлова Влада</a:t>
            </a:r>
          </a:p>
          <a:p>
            <a:r>
              <a:rPr lang="ru-RU" sz="2800" dirty="0" smtClean="0"/>
              <a:t>Обучающаяся </a:t>
            </a:r>
            <a:r>
              <a:rPr lang="ru-RU" sz="2800" dirty="0" smtClean="0"/>
              <a:t>4 класса </a:t>
            </a:r>
          </a:p>
          <a:p>
            <a:r>
              <a:rPr lang="ru-RU" sz="2800" dirty="0" smtClean="0"/>
              <a:t>МБОУ СОШ№30</a:t>
            </a:r>
          </a:p>
          <a:p>
            <a:r>
              <a:rPr lang="ru-RU" sz="2800" dirty="0" err="1" smtClean="0"/>
              <a:t>С.Клевакинское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Рисунок 3" descr="http://ts1.mm.bing.net/th?&amp;id=HN.608016985630051064&amp;w=300&amp;h=300&amp;c=0&amp;pid=1.9&amp;rs=0&amp;p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714908" cy="31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Не видела прадеда никогда…</a:t>
            </a:r>
          </a:p>
          <a:p>
            <a:pPr>
              <a:buNone/>
            </a:pPr>
            <a:r>
              <a:rPr lang="ru-RU" dirty="0" smtClean="0"/>
              <a:t> И виновата в этом та война!</a:t>
            </a:r>
          </a:p>
          <a:p>
            <a:pPr>
              <a:buNone/>
            </a:pPr>
            <a:r>
              <a:rPr lang="ru-RU" dirty="0" smtClean="0"/>
              <a:t> Война, которая лишила матерей</a:t>
            </a:r>
          </a:p>
          <a:p>
            <a:pPr>
              <a:buNone/>
            </a:pPr>
            <a:r>
              <a:rPr lang="ru-RU" dirty="0" smtClean="0"/>
              <a:t> Мужей, отцов, а также сыновей.</a:t>
            </a:r>
          </a:p>
          <a:p>
            <a:pPr>
              <a:buNone/>
            </a:pPr>
            <a:r>
              <a:rPr lang="ru-RU" dirty="0" smtClean="0"/>
              <a:t> Прадеды головы сложили за меня,</a:t>
            </a:r>
          </a:p>
          <a:p>
            <a:pPr>
              <a:buNone/>
            </a:pPr>
            <a:r>
              <a:rPr lang="ru-RU" dirty="0" smtClean="0"/>
              <a:t> Чтобы в живых осталась вся родня,</a:t>
            </a:r>
          </a:p>
          <a:p>
            <a:pPr>
              <a:buNone/>
            </a:pPr>
            <a:r>
              <a:rPr lang="ru-RU" dirty="0" smtClean="0"/>
              <a:t> Чтоб детство видел каждый из детей,</a:t>
            </a:r>
          </a:p>
          <a:p>
            <a:pPr>
              <a:buNone/>
            </a:pPr>
            <a:r>
              <a:rPr lang="ru-RU" dirty="0" smtClean="0"/>
              <a:t> Родившихся у бабушки моей.</a:t>
            </a:r>
            <a:endParaRPr lang="ru-RU" dirty="0"/>
          </a:p>
        </p:txBody>
      </p:sp>
      <p:pic>
        <p:nvPicPr>
          <p:cNvPr id="6" name="Рисунок 5" descr="http://ts1.mm.bing.net/th?&amp;id=HN.608016985630051064&amp;w=300&amp;h=300&amp;c=0&amp;pid=1.9&amp;rs=0&amp;p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14818"/>
            <a:ext cx="4000528" cy="23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  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7186634" cy="32861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dirty="0" smtClean="0"/>
              <a:t>В моей семье  с помощью мамы я смогла выделить пять поколений. Тяжелые военные годы оставили неизгладимый след в истории нашего рода. Два моих прадеда Черных Василий Иванович и Серебренников Иван Ефимович были участниками Великой Отечественной войны. Две прабабушки по маминой линии-Черных Серафима Михайловна и Серебренникова Анна Даниловна были ветеранами тыла. А прабабушка  по папиной линии ,</a:t>
            </a:r>
            <a:r>
              <a:rPr lang="ru-RU" sz="2400" dirty="0" err="1" smtClean="0"/>
              <a:t>Дышлюк</a:t>
            </a:r>
            <a:r>
              <a:rPr lang="ru-RU" sz="2400" dirty="0" smtClean="0"/>
              <a:t> Анна Иосифовна, была угнана немцами в Германию. Никого из них я никогда не видела, мне о них рассказали родители.</a:t>
            </a:r>
          </a:p>
        </p:txBody>
      </p:sp>
      <p:pic>
        <p:nvPicPr>
          <p:cNvPr id="4" name="Рисунок 3" descr="http://www.e1.ru/news/images/288/261/288261/1178628455_m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429132"/>
            <a:ext cx="378621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ГЕНЕАЛОГИЧЕСКОЕ ДРЕВО семьи МИХАЙЛОВЫХ</a:t>
            </a:r>
            <a:endParaRPr lang="ru-RU" sz="2400" b="1" dirty="0"/>
          </a:p>
        </p:txBody>
      </p:sp>
      <p:pic>
        <p:nvPicPr>
          <p:cNvPr id="3074" name="Picture 2" descr="F:\ФОТО-ВОЙНА\IMG_20150319_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14357"/>
            <a:ext cx="607223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Черных Василий Иванович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Был призван еще в Финскую войну. Дома практически с семьей не жил, т.к. воевал. После  продолжил службу и стал участником Великой Отечественной войны. Приходилось разгружать тяжелые пушки, после чего он сильно надсадился и попал в Пермский госпиталь, где и скончался. Похоронен на Военном кладбище г.Перми.</a:t>
            </a:r>
            <a:endParaRPr lang="ru-RU" dirty="0"/>
          </a:p>
        </p:txBody>
      </p:sp>
      <p:pic>
        <p:nvPicPr>
          <p:cNvPr id="2050" name="Picture 2" descr="F:\ФОТО-ВОЙНА\IMG_20150319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3155387" cy="4229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6540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Серебренников Иван Ефимович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4757742" cy="519749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На войну был мобилизован с первых ее дней, вместе со своей «полуторкой», на которой работал в мирное время. Исколесил много военных дорог. Его машины разбивало снарядами и бомбами, а он отделывался ранениями. Наверно потому, что дома за него молилась мать и ждали отца четверо малолетних ребятишек. Добрался до Берлина и Праги, </a:t>
            </a:r>
            <a:r>
              <a:rPr lang="ru-RU" sz="2000" dirty="0"/>
              <a:t>г</a:t>
            </a:r>
            <a:r>
              <a:rPr lang="ru-RU" sz="2000" dirty="0" smtClean="0"/>
              <a:t>де и закончил войну. Вернулся в родную </a:t>
            </a:r>
            <a:r>
              <a:rPr lang="ru-RU" sz="2000" dirty="0" err="1" smtClean="0"/>
              <a:t>Ленёвку</a:t>
            </a:r>
            <a:r>
              <a:rPr lang="ru-RU" sz="2000" dirty="0" smtClean="0"/>
              <a:t> с медалями «За отвагу», «За взятие Берлина», «За освобождение Праги», «За победу над Германией». После войны работал в своем колхозе им.Чапаева. Стал комбайнером на первом в селе самоходном комбайне. Со своей женой Анной Даниловной воспитал шестерых детей, но рано ушел из жизни, т.к. сказались на здоровье  фронтовые раны.</a:t>
            </a:r>
            <a:endParaRPr lang="ru-RU" sz="2000" dirty="0"/>
          </a:p>
        </p:txBody>
      </p:sp>
      <p:pic>
        <p:nvPicPr>
          <p:cNvPr id="4" name="Рисунок 3" descr="Историческое :: Фотографии Великой Отечественной Войны фото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71942"/>
            <a:ext cx="3429024" cy="257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s1.mm.bing.net/th?&amp;id=HN.608015748678815062&amp;w=300&amp;h=300&amp;c=0&amp;pid=1.9&amp;rs=0&amp;p=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429000"/>
            <a:ext cx="171450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ФОТО-ВОЙНА\IMG_20150319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000108"/>
            <a:ext cx="1937988" cy="2897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Прошли года, но память о родне жива.</a:t>
            </a:r>
          </a:p>
          <a:p>
            <a:pPr>
              <a:buNone/>
            </a:pPr>
            <a:r>
              <a:rPr lang="ru-RU" dirty="0" smtClean="0"/>
              <a:t>И пусть забрала прадедов война,</a:t>
            </a:r>
          </a:p>
          <a:p>
            <a:pPr>
              <a:buNone/>
            </a:pPr>
            <a:r>
              <a:rPr lang="ru-RU" dirty="0" smtClean="0"/>
              <a:t>Горда я тем, что подарить смогли</a:t>
            </a:r>
          </a:p>
          <a:p>
            <a:pPr>
              <a:buNone/>
            </a:pPr>
            <a:r>
              <a:rPr lang="ru-RU" dirty="0" smtClean="0"/>
              <a:t>Безоблачное детство без войны!</a:t>
            </a:r>
            <a:endParaRPr lang="ru-RU" dirty="0"/>
          </a:p>
        </p:txBody>
      </p:sp>
      <p:pic>
        <p:nvPicPr>
          <p:cNvPr id="4" name="Рисунок 3" descr="http://ts1.mm.bing.net/th?id=HN.607998684774270802&amp;w=209&amp;h=152&amp;c=7&amp;rs=1&amp;qlt=90&amp;o=4&amp;pid=1.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742955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</TotalTime>
  <Words>388</Words>
  <Application>Microsoft Office PowerPoint</Application>
  <PresentationFormat>Экран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ЧЕТЫРЕ ГОДА ВОЙНЫ В ИСТОРИИ МОЕГО РОДА</vt:lpstr>
      <vt:lpstr>Слайд 2</vt:lpstr>
      <vt:lpstr>История   рода</vt:lpstr>
      <vt:lpstr>ГЕНЕАЛОГИЧЕСКОЕ ДРЕВО семьи МИХАЙЛОВЫХ</vt:lpstr>
      <vt:lpstr>Черных Василий Иванович</vt:lpstr>
      <vt:lpstr>Серебренников Иван Ефимович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ЧЕТЫРЕ ГОДА ВОЙНЫ В ИСТОРИИ МОЕГО РОДА</dc:title>
  <dc:creator>Светлана Михайлова</dc:creator>
  <cp:lastModifiedBy>Ирина</cp:lastModifiedBy>
  <cp:revision>15</cp:revision>
  <dcterms:created xsi:type="dcterms:W3CDTF">2015-03-18T17:47:00Z</dcterms:created>
  <dcterms:modified xsi:type="dcterms:W3CDTF">2015-03-19T11:39:35Z</dcterms:modified>
</cp:coreProperties>
</file>