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F9512-3B58-4ABC-8693-AA2AC33F2D66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938A-B60D-4647-966D-A0936E872D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6351F-1BA2-4498-A575-1B0E3F35BE02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13198F-E734-459B-B50A-A7D0EE5BE53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ef7ce0e275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30695"/>
            <a:ext cx="3995936" cy="5927305"/>
          </a:xfrm>
          <a:prstGeom prst="rect">
            <a:avLst/>
          </a:prstGeom>
        </p:spPr>
      </p:pic>
      <p:pic>
        <p:nvPicPr>
          <p:cNvPr id="7" name="Рисунок 6" descr="cl4g62lzqr8u5nb79u5w9emr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5692" y="0"/>
            <a:ext cx="4498308" cy="3861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196752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 выбираю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Молодость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Здоровье.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9"/>
            <a:ext cx="6858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Здоровье и </a:t>
            </a:r>
            <a:r>
              <a:rPr lang="ru-RU" sz="2400" dirty="0" smtClean="0"/>
              <a:t>молодость. Наверное</a:t>
            </a:r>
            <a:r>
              <a:rPr lang="ru-RU" sz="2400" dirty="0"/>
              <a:t>, каждый человек мечтает подольше оставаться молодым и иметь отличное здоровье. Зная некоторые секреты и регулярно применяя их на практике, вы сможете сохранить здоровье и молодость на долгие годы.</a:t>
            </a:r>
          </a:p>
          <a:p>
            <a:r>
              <a:rPr lang="ru-RU" sz="2400" dirty="0"/>
              <a:t>Движение – жизнь.</a:t>
            </a:r>
          </a:p>
          <a:p>
            <a:r>
              <a:rPr lang="ru-RU" sz="2400" dirty="0"/>
              <a:t>Это один из главных секретов молодости и здоровья. Регулярные физические упражнения помогают нам поддерживать свое тело в оптимальной форме, мышцы подтянутыми, кожу гладкой и упругой. К тому же различные упражнения делают нас более сильными, выносливыми, заряжают бодростью и оптимизмом, что позволяет нам чувствовать себя значительно моложе, и повышает сопротивляемость организма к заболеваниям.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90X330_worst_bestfood_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6336704" cy="4392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44008" y="0"/>
            <a:ext cx="449999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день человеку необходимо выпивать 2 литра воды.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84887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Внимание.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yGu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6511132" cy="43437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Человек -  дитя природы.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7596336" cy="764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Залог здоровья правильное питание.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3348372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102055062_4803320_H0SRfQFvIO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7744" y="2780929"/>
            <a:ext cx="2808312" cy="187220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716016" y="908720"/>
            <a:ext cx="2411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Ешьте 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1772816"/>
            <a:ext cx="2969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Фрукты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293096"/>
            <a:ext cx="2456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овощи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444208" y="184482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491880" y="2204864"/>
            <a:ext cx="158417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653136"/>
            <a:ext cx="2577075" cy="19328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95747275548b2be9ea73b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5002857" cy="50028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15408" y="0"/>
            <a:ext cx="5328592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этих продуктах содержится кальций, фосфор, силен, железо, витамин А и Р – все это полезно для здоровья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vere-a-lungo-s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5946576" cy="443614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305800" cy="1143000"/>
          </a:xfrm>
        </p:spPr>
        <p:txBody>
          <a:bodyPr/>
          <a:lstStyle/>
          <a:p>
            <a:r>
              <a:rPr lang="ru-RU" dirty="0" smtClean="0"/>
              <a:t>Занятие спортом.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4392488" cy="3344534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175" y="1052736"/>
            <a:ext cx="3358453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ob-Running-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4968552" cy="61791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52357" y="2132856"/>
            <a:ext cx="36916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Занятия на свежем воздухе.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223" y="1412776"/>
            <a:ext cx="6715777" cy="54452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980728"/>
            <a:ext cx="6948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Спорт – залог здоровья, молодости и </a:t>
            </a:r>
            <a:r>
              <a:rPr lang="ru-RU" sz="2400" dirty="0" err="1" smtClean="0"/>
              <a:t>красоты.Не</a:t>
            </a:r>
            <a:r>
              <a:rPr lang="ru-RU" sz="2400" dirty="0" smtClean="0"/>
              <a:t> </a:t>
            </a:r>
            <a:r>
              <a:rPr lang="ru-RU" sz="2400" dirty="0"/>
              <a:t>зря еще в школе нам твердили, что регулярные занятия </a:t>
            </a:r>
            <a:r>
              <a:rPr lang="ru-RU" sz="2400" dirty="0" smtClean="0"/>
              <a:t>физкультурой являются залогом здоровья и долголетия. Люди, которые занимаются спортом, не страдают от </a:t>
            </a:r>
            <a:r>
              <a:rPr lang="ru-RU" sz="2400" dirty="0"/>
              <a:t>проблем со здоровьем, ведь все </a:t>
            </a:r>
            <a:r>
              <a:rPr lang="ru-RU" sz="2400" dirty="0" smtClean="0"/>
              <a:t>процессы</a:t>
            </a:r>
            <a:r>
              <a:rPr lang="ru-RU" sz="2400" dirty="0"/>
              <a:t>, которые отвечают за кровяное давление и обменные процессы в организме. Физически активные люди меньше подвержены различным депрессивным состояниям, и не страдают бессонницей. Научно доказано, что регулярные тренировки замедляют процесс старения.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662819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5793432" cy="43450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51282" y="332656"/>
            <a:ext cx="349271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Зарядка по утрам – бодрое настроение на весь день.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251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Человек -  дитя природы.</vt:lpstr>
      <vt:lpstr>Залог здоровья правильное питание.</vt:lpstr>
      <vt:lpstr>Слайд 4</vt:lpstr>
      <vt:lpstr>Занятие спортом.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Ksyusha</dc:creator>
  <cp:lastModifiedBy>Ksyusha</cp:lastModifiedBy>
  <cp:revision>1</cp:revision>
  <dcterms:created xsi:type="dcterms:W3CDTF">2014-12-11T16:48:42Z</dcterms:created>
  <dcterms:modified xsi:type="dcterms:W3CDTF">2014-12-11T17:24:29Z</dcterms:modified>
</cp:coreProperties>
</file>